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ink/ink1.xml" ContentType="application/inkml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  <p:sldMasterId id="2147483708" r:id="rId5"/>
    <p:sldMasterId id="2147483720" r:id="rId6"/>
    <p:sldMasterId id="2147483732" r:id="rId7"/>
  </p:sldMasterIdLst>
  <p:notesMasterIdLst>
    <p:notesMasterId r:id="rId52"/>
  </p:notesMasterIdLst>
  <p:sldIdLst>
    <p:sldId id="258" r:id="rId8"/>
    <p:sldId id="312" r:id="rId9"/>
    <p:sldId id="261" r:id="rId10"/>
    <p:sldId id="290" r:id="rId11"/>
    <p:sldId id="280" r:id="rId12"/>
    <p:sldId id="281" r:id="rId13"/>
    <p:sldId id="282" r:id="rId14"/>
    <p:sldId id="291" r:id="rId15"/>
    <p:sldId id="292" r:id="rId16"/>
    <p:sldId id="268" r:id="rId17"/>
    <p:sldId id="298" r:id="rId18"/>
    <p:sldId id="309" r:id="rId19"/>
    <p:sldId id="299" r:id="rId20"/>
    <p:sldId id="297" r:id="rId21"/>
    <p:sldId id="303" r:id="rId22"/>
    <p:sldId id="296" r:id="rId23"/>
    <p:sldId id="286" r:id="rId24"/>
    <p:sldId id="306" r:id="rId25"/>
    <p:sldId id="288" r:id="rId26"/>
    <p:sldId id="289" r:id="rId27"/>
    <p:sldId id="293" r:id="rId28"/>
    <p:sldId id="294" r:id="rId29"/>
    <p:sldId id="301" r:id="rId30"/>
    <p:sldId id="305" r:id="rId31"/>
    <p:sldId id="304" r:id="rId32"/>
    <p:sldId id="279" r:id="rId33"/>
    <p:sldId id="269" r:id="rId34"/>
    <p:sldId id="276" r:id="rId35"/>
    <p:sldId id="277" r:id="rId36"/>
    <p:sldId id="302" r:id="rId37"/>
    <p:sldId id="308" r:id="rId38"/>
    <p:sldId id="270" r:id="rId39"/>
    <p:sldId id="271" r:id="rId40"/>
    <p:sldId id="295" r:id="rId41"/>
    <p:sldId id="274" r:id="rId42"/>
    <p:sldId id="284" r:id="rId43"/>
    <p:sldId id="273" r:id="rId44"/>
    <p:sldId id="311" r:id="rId45"/>
    <p:sldId id="307" r:id="rId46"/>
    <p:sldId id="272" r:id="rId47"/>
    <p:sldId id="285" r:id="rId48"/>
    <p:sldId id="283" r:id="rId49"/>
    <p:sldId id="263" r:id="rId50"/>
    <p:sldId id="264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hammed Ahmed" initials="M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A5CC"/>
    <a:srgbClr val="006699"/>
    <a:srgbClr val="0055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22" autoAdjust="0"/>
    <p:restoredTop sz="83689" autoAdjust="0"/>
  </p:normalViewPr>
  <p:slideViewPr>
    <p:cSldViewPr>
      <p:cViewPr varScale="1">
        <p:scale>
          <a:sx n="82" d="100"/>
          <a:sy n="82" d="100"/>
        </p:scale>
        <p:origin x="1256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tableStyles" Target="tableStyles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54029A-12B0-5549-A2CF-4F045087E243}" type="doc">
      <dgm:prSet loTypeId="urn:microsoft.com/office/officeart/2005/8/layout/matrix2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EABC48D-1AF9-FD40-8863-C32A65C52669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800" dirty="0">
              <a:solidFill>
                <a:srgbClr val="000000"/>
              </a:solidFill>
            </a:rPr>
            <a:t>Describe the physiology and indications for mechanical ventilation</a:t>
          </a:r>
        </a:p>
      </dgm:t>
    </dgm:pt>
    <dgm:pt modelId="{63158C7C-5300-F444-95B9-C8C2FA8EEBCA}" type="parTrans" cxnId="{49D7FEA1-C4AC-D24C-A772-2F3BD0E249D0}">
      <dgm:prSet/>
      <dgm:spPr/>
      <dgm:t>
        <a:bodyPr/>
        <a:lstStyle/>
        <a:p>
          <a:endParaRPr lang="en-US"/>
        </a:p>
      </dgm:t>
    </dgm:pt>
    <dgm:pt modelId="{FA81B35A-C871-AE4E-B95D-37E3B3DA6E41}" type="sibTrans" cxnId="{49D7FEA1-C4AC-D24C-A772-2F3BD0E249D0}">
      <dgm:prSet/>
      <dgm:spPr/>
      <dgm:t>
        <a:bodyPr/>
        <a:lstStyle/>
        <a:p>
          <a:endParaRPr lang="en-US"/>
        </a:p>
      </dgm:t>
    </dgm:pt>
    <dgm:pt modelId="{C3CB0FF9-B5AB-4B4B-A33F-ABB5382384AC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800" dirty="0">
              <a:solidFill>
                <a:srgbClr val="000000"/>
              </a:solidFill>
            </a:rPr>
            <a:t>Distinguish anesthesia and ICU ventilators used for children</a:t>
          </a:r>
        </a:p>
      </dgm:t>
    </dgm:pt>
    <dgm:pt modelId="{61C67E4D-118F-9F49-9E6A-F597839D7C74}" type="parTrans" cxnId="{DDB57B4B-BB86-4446-B075-1C26DF37A90B}">
      <dgm:prSet/>
      <dgm:spPr/>
      <dgm:t>
        <a:bodyPr/>
        <a:lstStyle/>
        <a:p>
          <a:endParaRPr lang="en-US"/>
        </a:p>
      </dgm:t>
    </dgm:pt>
    <dgm:pt modelId="{79D9C0EB-B821-B14E-92F6-68F7DCA10E3F}" type="sibTrans" cxnId="{DDB57B4B-BB86-4446-B075-1C26DF37A90B}">
      <dgm:prSet/>
      <dgm:spPr/>
      <dgm:t>
        <a:bodyPr/>
        <a:lstStyle/>
        <a:p>
          <a:endParaRPr lang="en-US"/>
        </a:p>
      </dgm:t>
    </dgm:pt>
    <dgm:pt modelId="{77DE6981-05D6-0B4A-9BCE-16AEE712D76F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800" dirty="0">
              <a:solidFill>
                <a:srgbClr val="000000"/>
              </a:solidFill>
            </a:rPr>
            <a:t>Describe the most commonly used modes of mechanical ventilation</a:t>
          </a:r>
        </a:p>
      </dgm:t>
    </dgm:pt>
    <dgm:pt modelId="{875F4973-7693-4D4A-9B2D-02CC0588F9E5}" type="parTrans" cxnId="{5EA3B648-3F08-C24F-A144-6C73542F2887}">
      <dgm:prSet/>
      <dgm:spPr/>
      <dgm:t>
        <a:bodyPr/>
        <a:lstStyle/>
        <a:p>
          <a:endParaRPr lang="en-US"/>
        </a:p>
      </dgm:t>
    </dgm:pt>
    <dgm:pt modelId="{410E06B8-DAF0-D64C-9281-328E7C2686A0}" type="sibTrans" cxnId="{5EA3B648-3F08-C24F-A144-6C73542F2887}">
      <dgm:prSet/>
      <dgm:spPr/>
      <dgm:t>
        <a:bodyPr/>
        <a:lstStyle/>
        <a:p>
          <a:endParaRPr lang="en-US"/>
        </a:p>
      </dgm:t>
    </dgm:pt>
    <dgm:pt modelId="{51DA258E-5CDD-C54E-9647-55E1934822F7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800" dirty="0">
              <a:solidFill>
                <a:srgbClr val="000000"/>
              </a:solidFill>
            </a:rPr>
            <a:t>Recognize strategies to avoid complications  of mechanical ventilation</a:t>
          </a:r>
        </a:p>
      </dgm:t>
    </dgm:pt>
    <dgm:pt modelId="{E7F2D42C-D745-6B4F-9788-E4C6C8994C15}" type="parTrans" cxnId="{9BD1C135-1590-E44B-88CE-567A0A78957C}">
      <dgm:prSet/>
      <dgm:spPr/>
      <dgm:t>
        <a:bodyPr/>
        <a:lstStyle/>
        <a:p>
          <a:endParaRPr lang="en-US"/>
        </a:p>
      </dgm:t>
    </dgm:pt>
    <dgm:pt modelId="{1E3F3705-6E9F-C248-97DE-EABFB75C8960}" type="sibTrans" cxnId="{9BD1C135-1590-E44B-88CE-567A0A78957C}">
      <dgm:prSet/>
      <dgm:spPr/>
      <dgm:t>
        <a:bodyPr/>
        <a:lstStyle/>
        <a:p>
          <a:endParaRPr lang="en-US"/>
        </a:p>
      </dgm:t>
    </dgm:pt>
    <dgm:pt modelId="{4DC6A36D-B822-614C-A8D0-17B3702EFEB6}" type="pres">
      <dgm:prSet presAssocID="{3C54029A-12B0-5549-A2CF-4F045087E243}" presName="matrix" presStyleCnt="0">
        <dgm:presLayoutVars>
          <dgm:chMax val="1"/>
          <dgm:dir/>
          <dgm:resizeHandles val="exact"/>
        </dgm:presLayoutVars>
      </dgm:prSet>
      <dgm:spPr/>
    </dgm:pt>
    <dgm:pt modelId="{388D2241-00B7-6A40-A7CF-B5174B4051E9}" type="pres">
      <dgm:prSet presAssocID="{3C54029A-12B0-5549-A2CF-4F045087E243}" presName="axisShape" presStyleLbl="bgShp" presStyleIdx="0" presStyleCnt="1"/>
      <dgm:spPr>
        <a:solidFill>
          <a:srgbClr val="0FA5CC"/>
        </a:solidFill>
      </dgm:spPr>
    </dgm:pt>
    <dgm:pt modelId="{6D5E454E-C028-094A-BD91-91F3124410E2}" type="pres">
      <dgm:prSet presAssocID="{3C54029A-12B0-5549-A2CF-4F045087E243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1ACD8D1-0D75-3944-9C1B-088BE4183842}" type="pres">
      <dgm:prSet presAssocID="{3C54029A-12B0-5549-A2CF-4F045087E243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023ADD9-6849-1043-A6CB-5C0DB9854A06}" type="pres">
      <dgm:prSet presAssocID="{3C54029A-12B0-5549-A2CF-4F045087E243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0F98E47-2DB6-9F4B-AC6D-14835BEF00BA}" type="pres">
      <dgm:prSet presAssocID="{3C54029A-12B0-5549-A2CF-4F045087E243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BD1C135-1590-E44B-88CE-567A0A78957C}" srcId="{3C54029A-12B0-5549-A2CF-4F045087E243}" destId="{51DA258E-5CDD-C54E-9647-55E1934822F7}" srcOrd="3" destOrd="0" parTransId="{E7F2D42C-D745-6B4F-9788-E4C6C8994C15}" sibTransId="{1E3F3705-6E9F-C248-97DE-EABFB75C8960}"/>
    <dgm:cxn modelId="{5EA3B648-3F08-C24F-A144-6C73542F2887}" srcId="{3C54029A-12B0-5549-A2CF-4F045087E243}" destId="{77DE6981-05D6-0B4A-9BCE-16AEE712D76F}" srcOrd="2" destOrd="0" parTransId="{875F4973-7693-4D4A-9B2D-02CC0588F9E5}" sibTransId="{410E06B8-DAF0-D64C-9281-328E7C2686A0}"/>
    <dgm:cxn modelId="{DDB57B4B-BB86-4446-B075-1C26DF37A90B}" srcId="{3C54029A-12B0-5549-A2CF-4F045087E243}" destId="{C3CB0FF9-B5AB-4B4B-A33F-ABB5382384AC}" srcOrd="1" destOrd="0" parTransId="{61C67E4D-118F-9F49-9E6A-F597839D7C74}" sibTransId="{79D9C0EB-B821-B14E-92F6-68F7DCA10E3F}"/>
    <dgm:cxn modelId="{19E22080-2B37-AB49-B60E-F40D530B1A6C}" type="presOf" srcId="{77DE6981-05D6-0B4A-9BCE-16AEE712D76F}" destId="{2023ADD9-6849-1043-A6CB-5C0DB9854A06}" srcOrd="0" destOrd="0" presId="urn:microsoft.com/office/officeart/2005/8/layout/matrix2"/>
    <dgm:cxn modelId="{49D7FEA1-C4AC-D24C-A772-2F3BD0E249D0}" srcId="{3C54029A-12B0-5549-A2CF-4F045087E243}" destId="{7EABC48D-1AF9-FD40-8863-C32A65C52669}" srcOrd="0" destOrd="0" parTransId="{63158C7C-5300-F444-95B9-C8C2FA8EEBCA}" sibTransId="{FA81B35A-C871-AE4E-B95D-37E3B3DA6E41}"/>
    <dgm:cxn modelId="{E17765AE-449F-1D40-B3A4-15B683FCFE44}" type="presOf" srcId="{7EABC48D-1AF9-FD40-8863-C32A65C52669}" destId="{6D5E454E-C028-094A-BD91-91F3124410E2}" srcOrd="0" destOrd="0" presId="urn:microsoft.com/office/officeart/2005/8/layout/matrix2"/>
    <dgm:cxn modelId="{897E4CAF-024A-6342-A141-DCC003A8DF3D}" type="presOf" srcId="{51DA258E-5CDD-C54E-9647-55E1934822F7}" destId="{20F98E47-2DB6-9F4B-AC6D-14835BEF00BA}" srcOrd="0" destOrd="0" presId="urn:microsoft.com/office/officeart/2005/8/layout/matrix2"/>
    <dgm:cxn modelId="{F578E0DB-7A79-7C47-9CC6-20CD95B03272}" type="presOf" srcId="{3C54029A-12B0-5549-A2CF-4F045087E243}" destId="{4DC6A36D-B822-614C-A8D0-17B3702EFEB6}" srcOrd="0" destOrd="0" presId="urn:microsoft.com/office/officeart/2005/8/layout/matrix2"/>
    <dgm:cxn modelId="{643E4EE6-C2D3-2F4B-BB47-B57B266AEE8C}" type="presOf" srcId="{C3CB0FF9-B5AB-4B4B-A33F-ABB5382384AC}" destId="{71ACD8D1-0D75-3944-9C1B-088BE4183842}" srcOrd="0" destOrd="0" presId="urn:microsoft.com/office/officeart/2005/8/layout/matrix2"/>
    <dgm:cxn modelId="{F8DE00BF-1E44-2D4F-8D74-FD8B9DC1E22E}" type="presParOf" srcId="{4DC6A36D-B822-614C-A8D0-17B3702EFEB6}" destId="{388D2241-00B7-6A40-A7CF-B5174B4051E9}" srcOrd="0" destOrd="0" presId="urn:microsoft.com/office/officeart/2005/8/layout/matrix2"/>
    <dgm:cxn modelId="{278679F8-BF0C-3B4C-B30F-03E1928A6E78}" type="presParOf" srcId="{4DC6A36D-B822-614C-A8D0-17B3702EFEB6}" destId="{6D5E454E-C028-094A-BD91-91F3124410E2}" srcOrd="1" destOrd="0" presId="urn:microsoft.com/office/officeart/2005/8/layout/matrix2"/>
    <dgm:cxn modelId="{D828F91B-C5C1-CE40-968B-9652E4A3A402}" type="presParOf" srcId="{4DC6A36D-B822-614C-A8D0-17B3702EFEB6}" destId="{71ACD8D1-0D75-3944-9C1B-088BE4183842}" srcOrd="2" destOrd="0" presId="urn:microsoft.com/office/officeart/2005/8/layout/matrix2"/>
    <dgm:cxn modelId="{80DA1171-4E22-414D-8A9C-55A931CCEF94}" type="presParOf" srcId="{4DC6A36D-B822-614C-A8D0-17B3702EFEB6}" destId="{2023ADD9-6849-1043-A6CB-5C0DB9854A06}" srcOrd="3" destOrd="0" presId="urn:microsoft.com/office/officeart/2005/8/layout/matrix2"/>
    <dgm:cxn modelId="{60CFF934-BF77-4249-8FC0-5629226C477A}" type="presParOf" srcId="{4DC6A36D-B822-614C-A8D0-17B3702EFEB6}" destId="{20F98E47-2DB6-9F4B-AC6D-14835BEF00BA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0A74B4-5AE2-9049-B4B6-CBD50B76AFDB}" type="doc">
      <dgm:prSet loTypeId="urn:microsoft.com/office/officeart/2005/8/layout/lis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39B391-E162-4C4C-9FEA-9E3B25C3EAF8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000" dirty="0"/>
            <a:t>Hypoxemic or </a:t>
          </a:r>
          <a:r>
            <a:rPr lang="en-US" sz="2000" dirty="0" err="1"/>
            <a:t>hypercarbic</a:t>
          </a:r>
          <a:r>
            <a:rPr lang="en-US" sz="2000" dirty="0"/>
            <a:t> respiratory failure</a:t>
          </a:r>
        </a:p>
      </dgm:t>
    </dgm:pt>
    <dgm:pt modelId="{7D385D94-46DB-4049-AF19-FCAADC2FB6D1}" type="parTrans" cxnId="{FDFBB4F8-CC12-6441-AFC7-5E9BA2F34BB1}">
      <dgm:prSet/>
      <dgm:spPr/>
      <dgm:t>
        <a:bodyPr/>
        <a:lstStyle/>
        <a:p>
          <a:endParaRPr lang="en-US"/>
        </a:p>
      </dgm:t>
    </dgm:pt>
    <dgm:pt modelId="{61272694-B380-304C-9527-8D5FCBB61BDF}" type="sibTrans" cxnId="{FDFBB4F8-CC12-6441-AFC7-5E9BA2F34BB1}">
      <dgm:prSet/>
      <dgm:spPr/>
      <dgm:t>
        <a:bodyPr/>
        <a:lstStyle/>
        <a:p>
          <a:endParaRPr lang="en-US"/>
        </a:p>
      </dgm:t>
    </dgm:pt>
    <dgm:pt modelId="{592B1F49-F42E-4247-8D88-DF8F43692F21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000" dirty="0"/>
            <a:t>Neuromuscular weakness</a:t>
          </a:r>
        </a:p>
      </dgm:t>
    </dgm:pt>
    <dgm:pt modelId="{76BCB9ED-E8F5-C94D-850D-E696F7CB627A}" type="parTrans" cxnId="{F4B899C3-5D57-174C-8DA7-1B26A9A706D9}">
      <dgm:prSet/>
      <dgm:spPr/>
      <dgm:t>
        <a:bodyPr/>
        <a:lstStyle/>
        <a:p>
          <a:endParaRPr lang="en-US"/>
        </a:p>
      </dgm:t>
    </dgm:pt>
    <dgm:pt modelId="{154F3BFA-6E72-8247-B6EF-82D31E01403B}" type="sibTrans" cxnId="{F4B899C3-5D57-174C-8DA7-1B26A9A706D9}">
      <dgm:prSet/>
      <dgm:spPr/>
      <dgm:t>
        <a:bodyPr/>
        <a:lstStyle/>
        <a:p>
          <a:endParaRPr lang="en-US"/>
        </a:p>
      </dgm:t>
    </dgm:pt>
    <dgm:pt modelId="{6F173B8E-2935-7B4A-B5F2-8723260DC1DF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000" dirty="0"/>
            <a:t>Decreased respiratory drive </a:t>
          </a:r>
        </a:p>
      </dgm:t>
    </dgm:pt>
    <dgm:pt modelId="{071CAC8C-C548-8E41-A5DD-FEC558AF3DE0}" type="parTrans" cxnId="{7536E2B9-1297-134D-86BE-491E9AC24FBA}">
      <dgm:prSet/>
      <dgm:spPr/>
      <dgm:t>
        <a:bodyPr/>
        <a:lstStyle/>
        <a:p>
          <a:endParaRPr lang="en-US"/>
        </a:p>
      </dgm:t>
    </dgm:pt>
    <dgm:pt modelId="{03FF4893-52C1-7149-B7D8-E38D8E5E4857}" type="sibTrans" cxnId="{7536E2B9-1297-134D-86BE-491E9AC24FBA}">
      <dgm:prSet/>
      <dgm:spPr/>
      <dgm:t>
        <a:bodyPr/>
        <a:lstStyle/>
        <a:p>
          <a:endParaRPr lang="en-US"/>
        </a:p>
      </dgm:t>
    </dgm:pt>
    <dgm:pt modelId="{0FBB4178-7A08-EF41-8916-8C693D956386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000" dirty="0"/>
            <a:t>To decrease work of  breathing in patients with shock</a:t>
          </a:r>
        </a:p>
      </dgm:t>
    </dgm:pt>
    <dgm:pt modelId="{6749EB26-A0DB-F443-B86F-B96F6D1C927A}" type="parTrans" cxnId="{B5CBFFD2-0D55-E449-A85C-B75C5D7CB901}">
      <dgm:prSet/>
      <dgm:spPr/>
      <dgm:t>
        <a:bodyPr/>
        <a:lstStyle/>
        <a:p>
          <a:endParaRPr lang="en-US"/>
        </a:p>
      </dgm:t>
    </dgm:pt>
    <dgm:pt modelId="{BB95E8E0-A1CE-4B48-A680-1F80C3E492EE}" type="sibTrans" cxnId="{B5CBFFD2-0D55-E449-A85C-B75C5D7CB901}">
      <dgm:prSet/>
      <dgm:spPr/>
      <dgm:t>
        <a:bodyPr/>
        <a:lstStyle/>
        <a:p>
          <a:endParaRPr lang="en-US"/>
        </a:p>
      </dgm:t>
    </dgm:pt>
    <dgm:pt modelId="{C9DB3DFE-DE7A-5C42-A97D-6D85448762B8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000" dirty="0"/>
            <a:t>To decrease afterload in patients with cardiac failure </a:t>
          </a:r>
        </a:p>
      </dgm:t>
    </dgm:pt>
    <dgm:pt modelId="{B1135D95-6440-7344-BCD6-363417DF2231}" type="parTrans" cxnId="{7F5C9EE1-609E-B146-8A84-5416D1CF4EFE}">
      <dgm:prSet/>
      <dgm:spPr/>
      <dgm:t>
        <a:bodyPr/>
        <a:lstStyle/>
        <a:p>
          <a:endParaRPr lang="en-US"/>
        </a:p>
      </dgm:t>
    </dgm:pt>
    <dgm:pt modelId="{AB8732FA-7B61-4041-BEBC-312F408724BA}" type="sibTrans" cxnId="{7F5C9EE1-609E-B146-8A84-5416D1CF4EFE}">
      <dgm:prSet/>
      <dgm:spPr/>
      <dgm:t>
        <a:bodyPr/>
        <a:lstStyle/>
        <a:p>
          <a:endParaRPr lang="en-US"/>
        </a:p>
      </dgm:t>
    </dgm:pt>
    <dgm:pt modelId="{CA499B90-7430-E249-A6C9-28FA2CE97C0B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000" dirty="0"/>
            <a:t>Neurologic impairment (Intubate for Airway protection)</a:t>
          </a:r>
        </a:p>
      </dgm:t>
    </dgm:pt>
    <dgm:pt modelId="{B58996CD-270E-6246-ACA2-CC46193BC318}" type="parTrans" cxnId="{C099A017-B73D-504A-B83A-1D8666C609B2}">
      <dgm:prSet/>
      <dgm:spPr/>
      <dgm:t>
        <a:bodyPr/>
        <a:lstStyle/>
        <a:p>
          <a:endParaRPr lang="en-US"/>
        </a:p>
      </dgm:t>
    </dgm:pt>
    <dgm:pt modelId="{31F2611E-3376-B546-8A4B-CF15F811B552}" type="sibTrans" cxnId="{C099A017-B73D-504A-B83A-1D8666C609B2}">
      <dgm:prSet/>
      <dgm:spPr/>
      <dgm:t>
        <a:bodyPr/>
        <a:lstStyle/>
        <a:p>
          <a:endParaRPr lang="en-US"/>
        </a:p>
      </dgm:t>
    </dgm:pt>
    <dgm:pt modelId="{FBB633E1-3687-594D-861B-E1AABE7028A6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000" dirty="0"/>
            <a:t>Need for controlled or supported ventilation during anesthesia</a:t>
          </a:r>
        </a:p>
      </dgm:t>
    </dgm:pt>
    <dgm:pt modelId="{216E02E9-BA66-494C-A917-C399C37B10C6}" type="parTrans" cxnId="{5F781480-C9F8-EE41-B370-EAAD6CCBD1E2}">
      <dgm:prSet/>
      <dgm:spPr/>
      <dgm:t>
        <a:bodyPr/>
        <a:lstStyle/>
        <a:p>
          <a:endParaRPr lang="en-US"/>
        </a:p>
      </dgm:t>
    </dgm:pt>
    <dgm:pt modelId="{F6C4259C-140B-FD48-B964-C9B987D15191}" type="sibTrans" cxnId="{5F781480-C9F8-EE41-B370-EAAD6CCBD1E2}">
      <dgm:prSet/>
      <dgm:spPr/>
      <dgm:t>
        <a:bodyPr/>
        <a:lstStyle/>
        <a:p>
          <a:endParaRPr lang="en-US"/>
        </a:p>
      </dgm:t>
    </dgm:pt>
    <dgm:pt modelId="{8565F374-683E-B445-8551-229403BDBBA2}" type="pres">
      <dgm:prSet presAssocID="{270A74B4-5AE2-9049-B4B6-CBD50B76AFDB}" presName="linear" presStyleCnt="0">
        <dgm:presLayoutVars>
          <dgm:dir/>
          <dgm:animLvl val="lvl"/>
          <dgm:resizeHandles val="exact"/>
        </dgm:presLayoutVars>
      </dgm:prSet>
      <dgm:spPr/>
    </dgm:pt>
    <dgm:pt modelId="{B98CE4CF-036B-6348-9235-C99969151F9B}" type="pres">
      <dgm:prSet presAssocID="{FBB633E1-3687-594D-861B-E1AABE7028A6}" presName="parentLin" presStyleCnt="0"/>
      <dgm:spPr/>
    </dgm:pt>
    <dgm:pt modelId="{87C0EF23-CA18-354E-96AB-C56E9861FD00}" type="pres">
      <dgm:prSet presAssocID="{FBB633E1-3687-594D-861B-E1AABE7028A6}" presName="parentLeftMargin" presStyleLbl="node1" presStyleIdx="0" presStyleCnt="7"/>
      <dgm:spPr/>
    </dgm:pt>
    <dgm:pt modelId="{44575304-3CB8-7848-85E4-353AF0B78E7D}" type="pres">
      <dgm:prSet presAssocID="{FBB633E1-3687-594D-861B-E1AABE7028A6}" presName="parentText" presStyleLbl="node1" presStyleIdx="0" presStyleCnt="7" custScaleX="124316" custScaleY="121337">
        <dgm:presLayoutVars>
          <dgm:chMax val="0"/>
          <dgm:bulletEnabled val="1"/>
        </dgm:presLayoutVars>
      </dgm:prSet>
      <dgm:spPr/>
    </dgm:pt>
    <dgm:pt modelId="{41C87A01-699A-0E42-8169-77DF22D088D4}" type="pres">
      <dgm:prSet presAssocID="{FBB633E1-3687-594D-861B-E1AABE7028A6}" presName="negativeSpace" presStyleCnt="0"/>
      <dgm:spPr/>
    </dgm:pt>
    <dgm:pt modelId="{B744D54E-CFFA-164E-B129-9D3184A7B19C}" type="pres">
      <dgm:prSet presAssocID="{FBB633E1-3687-594D-861B-E1AABE7028A6}" presName="childText" presStyleLbl="conFgAcc1" presStyleIdx="0" presStyleCnt="7">
        <dgm:presLayoutVars>
          <dgm:bulletEnabled val="1"/>
        </dgm:presLayoutVars>
      </dgm:prSet>
      <dgm:spPr/>
    </dgm:pt>
    <dgm:pt modelId="{9A5FA363-74B8-C54F-B870-C2DA84598B49}" type="pres">
      <dgm:prSet presAssocID="{F6C4259C-140B-FD48-B964-C9B987D15191}" presName="spaceBetweenRectangles" presStyleCnt="0"/>
      <dgm:spPr/>
    </dgm:pt>
    <dgm:pt modelId="{30186691-56AE-8F46-B30B-C80D101AECD7}" type="pres">
      <dgm:prSet presAssocID="{DE39B391-E162-4C4C-9FEA-9E3B25C3EAF8}" presName="parentLin" presStyleCnt="0"/>
      <dgm:spPr/>
    </dgm:pt>
    <dgm:pt modelId="{C58EC33E-63EE-2D40-9D42-6F7D28948F56}" type="pres">
      <dgm:prSet presAssocID="{DE39B391-E162-4C4C-9FEA-9E3B25C3EAF8}" presName="parentLeftMargin" presStyleLbl="node1" presStyleIdx="0" presStyleCnt="7"/>
      <dgm:spPr/>
    </dgm:pt>
    <dgm:pt modelId="{03EB72C3-A1A6-BA42-98C3-DA3FDB58C4DF}" type="pres">
      <dgm:prSet presAssocID="{DE39B391-E162-4C4C-9FEA-9E3B25C3EAF8}" presName="parentText" presStyleLbl="node1" presStyleIdx="1" presStyleCnt="7" custScaleX="124316" custScaleY="121337">
        <dgm:presLayoutVars>
          <dgm:chMax val="0"/>
          <dgm:bulletEnabled val="1"/>
        </dgm:presLayoutVars>
      </dgm:prSet>
      <dgm:spPr/>
    </dgm:pt>
    <dgm:pt modelId="{3C037A03-36D6-1242-A30A-A053FD3F5E7B}" type="pres">
      <dgm:prSet presAssocID="{DE39B391-E162-4C4C-9FEA-9E3B25C3EAF8}" presName="negativeSpace" presStyleCnt="0"/>
      <dgm:spPr/>
    </dgm:pt>
    <dgm:pt modelId="{85A62A7C-FAEA-CF4F-8DB3-834D08762EBC}" type="pres">
      <dgm:prSet presAssocID="{DE39B391-E162-4C4C-9FEA-9E3B25C3EAF8}" presName="childText" presStyleLbl="conFgAcc1" presStyleIdx="1" presStyleCnt="7">
        <dgm:presLayoutVars>
          <dgm:bulletEnabled val="1"/>
        </dgm:presLayoutVars>
      </dgm:prSet>
      <dgm:spPr/>
    </dgm:pt>
    <dgm:pt modelId="{A8E30D5C-C70B-9C4D-A73D-EAC94DABBE13}" type="pres">
      <dgm:prSet presAssocID="{61272694-B380-304C-9527-8D5FCBB61BDF}" presName="spaceBetweenRectangles" presStyleCnt="0"/>
      <dgm:spPr/>
    </dgm:pt>
    <dgm:pt modelId="{B915A4DF-4B42-2548-91CF-3A0744BCD6FF}" type="pres">
      <dgm:prSet presAssocID="{592B1F49-F42E-4247-8D88-DF8F43692F21}" presName="parentLin" presStyleCnt="0"/>
      <dgm:spPr/>
    </dgm:pt>
    <dgm:pt modelId="{F7655B54-AFC3-D646-BC1E-81C36242E663}" type="pres">
      <dgm:prSet presAssocID="{592B1F49-F42E-4247-8D88-DF8F43692F21}" presName="parentLeftMargin" presStyleLbl="node1" presStyleIdx="1" presStyleCnt="7"/>
      <dgm:spPr/>
    </dgm:pt>
    <dgm:pt modelId="{7C648709-7A8F-CC4F-AE56-F7BE73A79A67}" type="pres">
      <dgm:prSet presAssocID="{592B1F49-F42E-4247-8D88-DF8F43692F21}" presName="parentText" presStyleLbl="node1" presStyleIdx="2" presStyleCnt="7" custScaleX="124316" custScaleY="121337">
        <dgm:presLayoutVars>
          <dgm:chMax val="0"/>
          <dgm:bulletEnabled val="1"/>
        </dgm:presLayoutVars>
      </dgm:prSet>
      <dgm:spPr/>
    </dgm:pt>
    <dgm:pt modelId="{94B6B95A-E3FB-544E-BD6A-564EEBE817B3}" type="pres">
      <dgm:prSet presAssocID="{592B1F49-F42E-4247-8D88-DF8F43692F21}" presName="negativeSpace" presStyleCnt="0"/>
      <dgm:spPr/>
    </dgm:pt>
    <dgm:pt modelId="{EAA640FC-C663-8A41-9F90-651020AB2006}" type="pres">
      <dgm:prSet presAssocID="{592B1F49-F42E-4247-8D88-DF8F43692F21}" presName="childText" presStyleLbl="conFgAcc1" presStyleIdx="2" presStyleCnt="7">
        <dgm:presLayoutVars>
          <dgm:bulletEnabled val="1"/>
        </dgm:presLayoutVars>
      </dgm:prSet>
      <dgm:spPr/>
    </dgm:pt>
    <dgm:pt modelId="{173A84BF-F5D5-B443-BD30-CA92B425580B}" type="pres">
      <dgm:prSet presAssocID="{154F3BFA-6E72-8247-B6EF-82D31E01403B}" presName="spaceBetweenRectangles" presStyleCnt="0"/>
      <dgm:spPr/>
    </dgm:pt>
    <dgm:pt modelId="{363EFD89-59CF-0E4C-A83A-3D0964F560BC}" type="pres">
      <dgm:prSet presAssocID="{6F173B8E-2935-7B4A-B5F2-8723260DC1DF}" presName="parentLin" presStyleCnt="0"/>
      <dgm:spPr/>
    </dgm:pt>
    <dgm:pt modelId="{0FAF1CB0-7C37-B74F-BB95-679F156688A5}" type="pres">
      <dgm:prSet presAssocID="{6F173B8E-2935-7B4A-B5F2-8723260DC1DF}" presName="parentLeftMargin" presStyleLbl="node1" presStyleIdx="2" presStyleCnt="7"/>
      <dgm:spPr/>
    </dgm:pt>
    <dgm:pt modelId="{999FB53A-6736-F441-A1B3-B7A222F89B56}" type="pres">
      <dgm:prSet presAssocID="{6F173B8E-2935-7B4A-B5F2-8723260DC1DF}" presName="parentText" presStyleLbl="node1" presStyleIdx="3" presStyleCnt="7" custScaleX="124316" custScaleY="121337">
        <dgm:presLayoutVars>
          <dgm:chMax val="0"/>
          <dgm:bulletEnabled val="1"/>
        </dgm:presLayoutVars>
      </dgm:prSet>
      <dgm:spPr/>
    </dgm:pt>
    <dgm:pt modelId="{0345D28B-4E1E-854B-8348-C10E3A0E67E0}" type="pres">
      <dgm:prSet presAssocID="{6F173B8E-2935-7B4A-B5F2-8723260DC1DF}" presName="negativeSpace" presStyleCnt="0"/>
      <dgm:spPr/>
    </dgm:pt>
    <dgm:pt modelId="{EF4145BD-DF42-AC48-A290-678042A500E4}" type="pres">
      <dgm:prSet presAssocID="{6F173B8E-2935-7B4A-B5F2-8723260DC1DF}" presName="childText" presStyleLbl="conFgAcc1" presStyleIdx="3" presStyleCnt="7">
        <dgm:presLayoutVars>
          <dgm:bulletEnabled val="1"/>
        </dgm:presLayoutVars>
      </dgm:prSet>
      <dgm:spPr/>
    </dgm:pt>
    <dgm:pt modelId="{D65F406B-957C-3F49-9631-EA52434F48DD}" type="pres">
      <dgm:prSet presAssocID="{03FF4893-52C1-7149-B7D8-E38D8E5E4857}" presName="spaceBetweenRectangles" presStyleCnt="0"/>
      <dgm:spPr/>
    </dgm:pt>
    <dgm:pt modelId="{9F7CF10B-3FD4-8647-9410-B7BDBBA07C44}" type="pres">
      <dgm:prSet presAssocID="{0FBB4178-7A08-EF41-8916-8C693D956386}" presName="parentLin" presStyleCnt="0"/>
      <dgm:spPr/>
    </dgm:pt>
    <dgm:pt modelId="{245EAA93-5B2E-0C40-BB9C-1F51BD255329}" type="pres">
      <dgm:prSet presAssocID="{0FBB4178-7A08-EF41-8916-8C693D956386}" presName="parentLeftMargin" presStyleLbl="node1" presStyleIdx="3" presStyleCnt="7"/>
      <dgm:spPr/>
    </dgm:pt>
    <dgm:pt modelId="{7532D389-8A04-FB43-B5B4-AB89CEF47FD6}" type="pres">
      <dgm:prSet presAssocID="{0FBB4178-7A08-EF41-8916-8C693D956386}" presName="parentText" presStyleLbl="node1" presStyleIdx="4" presStyleCnt="7" custScaleX="124316" custScaleY="121337">
        <dgm:presLayoutVars>
          <dgm:chMax val="0"/>
          <dgm:bulletEnabled val="1"/>
        </dgm:presLayoutVars>
      </dgm:prSet>
      <dgm:spPr/>
    </dgm:pt>
    <dgm:pt modelId="{B90BA94C-B3D7-1541-8BA0-B61588E60318}" type="pres">
      <dgm:prSet presAssocID="{0FBB4178-7A08-EF41-8916-8C693D956386}" presName="negativeSpace" presStyleCnt="0"/>
      <dgm:spPr/>
    </dgm:pt>
    <dgm:pt modelId="{9D658E60-3B31-A845-9AB8-91ED33867D6C}" type="pres">
      <dgm:prSet presAssocID="{0FBB4178-7A08-EF41-8916-8C693D956386}" presName="childText" presStyleLbl="conFgAcc1" presStyleIdx="4" presStyleCnt="7">
        <dgm:presLayoutVars>
          <dgm:bulletEnabled val="1"/>
        </dgm:presLayoutVars>
      </dgm:prSet>
      <dgm:spPr/>
    </dgm:pt>
    <dgm:pt modelId="{08B7CDDA-0630-F041-846E-073F5A2BBAE3}" type="pres">
      <dgm:prSet presAssocID="{BB95E8E0-A1CE-4B48-A680-1F80C3E492EE}" presName="spaceBetweenRectangles" presStyleCnt="0"/>
      <dgm:spPr/>
    </dgm:pt>
    <dgm:pt modelId="{81AC0FF5-FEA9-3E41-9B67-6E33D8C8266F}" type="pres">
      <dgm:prSet presAssocID="{C9DB3DFE-DE7A-5C42-A97D-6D85448762B8}" presName="parentLin" presStyleCnt="0"/>
      <dgm:spPr/>
    </dgm:pt>
    <dgm:pt modelId="{20A224DF-B2F2-7A40-9F7F-6ED46E28EB26}" type="pres">
      <dgm:prSet presAssocID="{C9DB3DFE-DE7A-5C42-A97D-6D85448762B8}" presName="parentLeftMargin" presStyleLbl="node1" presStyleIdx="4" presStyleCnt="7"/>
      <dgm:spPr/>
    </dgm:pt>
    <dgm:pt modelId="{85574B7F-EC3E-F34B-89EA-79F03711DD30}" type="pres">
      <dgm:prSet presAssocID="{C9DB3DFE-DE7A-5C42-A97D-6D85448762B8}" presName="parentText" presStyleLbl="node1" presStyleIdx="5" presStyleCnt="7" custScaleX="124316" custScaleY="121337">
        <dgm:presLayoutVars>
          <dgm:chMax val="0"/>
          <dgm:bulletEnabled val="1"/>
        </dgm:presLayoutVars>
      </dgm:prSet>
      <dgm:spPr/>
    </dgm:pt>
    <dgm:pt modelId="{E9C2CCB6-F7C7-5E49-81AA-F243649BA8BE}" type="pres">
      <dgm:prSet presAssocID="{C9DB3DFE-DE7A-5C42-A97D-6D85448762B8}" presName="negativeSpace" presStyleCnt="0"/>
      <dgm:spPr/>
    </dgm:pt>
    <dgm:pt modelId="{DDC192BE-D1ED-1E48-95D1-C90479C02886}" type="pres">
      <dgm:prSet presAssocID="{C9DB3DFE-DE7A-5C42-A97D-6D85448762B8}" presName="childText" presStyleLbl="conFgAcc1" presStyleIdx="5" presStyleCnt="7">
        <dgm:presLayoutVars>
          <dgm:bulletEnabled val="1"/>
        </dgm:presLayoutVars>
      </dgm:prSet>
      <dgm:spPr/>
    </dgm:pt>
    <dgm:pt modelId="{D283F4A4-3983-F74F-A704-6620D5443C40}" type="pres">
      <dgm:prSet presAssocID="{AB8732FA-7B61-4041-BEBC-312F408724BA}" presName="spaceBetweenRectangles" presStyleCnt="0"/>
      <dgm:spPr/>
    </dgm:pt>
    <dgm:pt modelId="{BD15A1A6-B8BC-FD41-9D60-0788182E7AD0}" type="pres">
      <dgm:prSet presAssocID="{CA499B90-7430-E249-A6C9-28FA2CE97C0B}" presName="parentLin" presStyleCnt="0"/>
      <dgm:spPr/>
    </dgm:pt>
    <dgm:pt modelId="{A7216161-7BD4-AB40-8B29-4F7AFA7C8AC3}" type="pres">
      <dgm:prSet presAssocID="{CA499B90-7430-E249-A6C9-28FA2CE97C0B}" presName="parentLeftMargin" presStyleLbl="node1" presStyleIdx="5" presStyleCnt="7"/>
      <dgm:spPr/>
    </dgm:pt>
    <dgm:pt modelId="{03731216-3CF6-9B4A-9792-64DBB621AE5C}" type="pres">
      <dgm:prSet presAssocID="{CA499B90-7430-E249-A6C9-28FA2CE97C0B}" presName="parentText" presStyleLbl="node1" presStyleIdx="6" presStyleCnt="7" custScaleX="124316" custScaleY="121337">
        <dgm:presLayoutVars>
          <dgm:chMax val="0"/>
          <dgm:bulletEnabled val="1"/>
        </dgm:presLayoutVars>
      </dgm:prSet>
      <dgm:spPr/>
    </dgm:pt>
    <dgm:pt modelId="{9113EE1C-18FE-254D-98F6-976644FA4328}" type="pres">
      <dgm:prSet presAssocID="{CA499B90-7430-E249-A6C9-28FA2CE97C0B}" presName="negativeSpace" presStyleCnt="0"/>
      <dgm:spPr/>
    </dgm:pt>
    <dgm:pt modelId="{95459CD3-8C60-954C-93AD-56F0508A05D8}" type="pres">
      <dgm:prSet presAssocID="{CA499B90-7430-E249-A6C9-28FA2CE97C0B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35283601-B5BF-9F4F-A44C-E79EC74E29D6}" type="presOf" srcId="{270A74B4-5AE2-9049-B4B6-CBD50B76AFDB}" destId="{8565F374-683E-B445-8551-229403BDBBA2}" srcOrd="0" destOrd="0" presId="urn:microsoft.com/office/officeart/2005/8/layout/list1"/>
    <dgm:cxn modelId="{021F2412-5932-7A48-9403-0C1C2B24E4C3}" type="presOf" srcId="{CA499B90-7430-E249-A6C9-28FA2CE97C0B}" destId="{A7216161-7BD4-AB40-8B29-4F7AFA7C8AC3}" srcOrd="0" destOrd="0" presId="urn:microsoft.com/office/officeart/2005/8/layout/list1"/>
    <dgm:cxn modelId="{A9C1D213-2BEA-1D44-871F-AAAC6BA9CE80}" type="presOf" srcId="{C9DB3DFE-DE7A-5C42-A97D-6D85448762B8}" destId="{20A224DF-B2F2-7A40-9F7F-6ED46E28EB26}" srcOrd="0" destOrd="0" presId="urn:microsoft.com/office/officeart/2005/8/layout/list1"/>
    <dgm:cxn modelId="{C099A017-B73D-504A-B83A-1D8666C609B2}" srcId="{270A74B4-5AE2-9049-B4B6-CBD50B76AFDB}" destId="{CA499B90-7430-E249-A6C9-28FA2CE97C0B}" srcOrd="6" destOrd="0" parTransId="{B58996CD-270E-6246-ACA2-CC46193BC318}" sibTransId="{31F2611E-3376-B546-8A4B-CF15F811B552}"/>
    <dgm:cxn modelId="{3C2ACC1C-9769-7548-93F3-4CE6608FF19D}" type="presOf" srcId="{6F173B8E-2935-7B4A-B5F2-8723260DC1DF}" destId="{999FB53A-6736-F441-A1B3-B7A222F89B56}" srcOrd="1" destOrd="0" presId="urn:microsoft.com/office/officeart/2005/8/layout/list1"/>
    <dgm:cxn modelId="{B63C7130-4105-8544-925E-702458F35AD5}" type="presOf" srcId="{592B1F49-F42E-4247-8D88-DF8F43692F21}" destId="{7C648709-7A8F-CC4F-AE56-F7BE73A79A67}" srcOrd="1" destOrd="0" presId="urn:microsoft.com/office/officeart/2005/8/layout/list1"/>
    <dgm:cxn modelId="{372BEA30-6818-4D45-B9F9-5E982E2154F0}" type="presOf" srcId="{592B1F49-F42E-4247-8D88-DF8F43692F21}" destId="{F7655B54-AFC3-D646-BC1E-81C36242E663}" srcOrd="0" destOrd="0" presId="urn:microsoft.com/office/officeart/2005/8/layout/list1"/>
    <dgm:cxn modelId="{92804738-3095-6643-834F-95E7250E06D2}" type="presOf" srcId="{0FBB4178-7A08-EF41-8916-8C693D956386}" destId="{7532D389-8A04-FB43-B5B4-AB89CEF47FD6}" srcOrd="1" destOrd="0" presId="urn:microsoft.com/office/officeart/2005/8/layout/list1"/>
    <dgm:cxn modelId="{5F781480-C9F8-EE41-B370-EAAD6CCBD1E2}" srcId="{270A74B4-5AE2-9049-B4B6-CBD50B76AFDB}" destId="{FBB633E1-3687-594D-861B-E1AABE7028A6}" srcOrd="0" destOrd="0" parTransId="{216E02E9-BA66-494C-A917-C399C37B10C6}" sibTransId="{F6C4259C-140B-FD48-B964-C9B987D15191}"/>
    <dgm:cxn modelId="{3718BD90-91C9-7A40-8430-2EC07522FC7D}" type="presOf" srcId="{FBB633E1-3687-594D-861B-E1AABE7028A6}" destId="{87C0EF23-CA18-354E-96AB-C56E9861FD00}" srcOrd="0" destOrd="0" presId="urn:microsoft.com/office/officeart/2005/8/layout/list1"/>
    <dgm:cxn modelId="{27D5C99E-E59E-2343-8E84-5857118C0FE3}" type="presOf" srcId="{0FBB4178-7A08-EF41-8916-8C693D956386}" destId="{245EAA93-5B2E-0C40-BB9C-1F51BD255329}" srcOrd="0" destOrd="0" presId="urn:microsoft.com/office/officeart/2005/8/layout/list1"/>
    <dgm:cxn modelId="{147556A3-405E-7D48-B2DC-004FAAEF2113}" type="presOf" srcId="{CA499B90-7430-E249-A6C9-28FA2CE97C0B}" destId="{03731216-3CF6-9B4A-9792-64DBB621AE5C}" srcOrd="1" destOrd="0" presId="urn:microsoft.com/office/officeart/2005/8/layout/list1"/>
    <dgm:cxn modelId="{7536E2B9-1297-134D-86BE-491E9AC24FBA}" srcId="{270A74B4-5AE2-9049-B4B6-CBD50B76AFDB}" destId="{6F173B8E-2935-7B4A-B5F2-8723260DC1DF}" srcOrd="3" destOrd="0" parTransId="{071CAC8C-C548-8E41-A5DD-FEC558AF3DE0}" sibTransId="{03FF4893-52C1-7149-B7D8-E38D8E5E4857}"/>
    <dgm:cxn modelId="{F4B899C3-5D57-174C-8DA7-1B26A9A706D9}" srcId="{270A74B4-5AE2-9049-B4B6-CBD50B76AFDB}" destId="{592B1F49-F42E-4247-8D88-DF8F43692F21}" srcOrd="2" destOrd="0" parTransId="{76BCB9ED-E8F5-C94D-850D-E696F7CB627A}" sibTransId="{154F3BFA-6E72-8247-B6EF-82D31E01403B}"/>
    <dgm:cxn modelId="{B5CBFFD2-0D55-E449-A85C-B75C5D7CB901}" srcId="{270A74B4-5AE2-9049-B4B6-CBD50B76AFDB}" destId="{0FBB4178-7A08-EF41-8916-8C693D956386}" srcOrd="4" destOrd="0" parTransId="{6749EB26-A0DB-F443-B86F-B96F6D1C927A}" sibTransId="{BB95E8E0-A1CE-4B48-A680-1F80C3E492EE}"/>
    <dgm:cxn modelId="{1CEAA8D4-D61A-F943-9CDC-147B6E81F887}" type="presOf" srcId="{C9DB3DFE-DE7A-5C42-A97D-6D85448762B8}" destId="{85574B7F-EC3E-F34B-89EA-79F03711DD30}" srcOrd="1" destOrd="0" presId="urn:microsoft.com/office/officeart/2005/8/layout/list1"/>
    <dgm:cxn modelId="{33E98BDD-570D-194E-A784-726A3000D6DC}" type="presOf" srcId="{DE39B391-E162-4C4C-9FEA-9E3B25C3EAF8}" destId="{C58EC33E-63EE-2D40-9D42-6F7D28948F56}" srcOrd="0" destOrd="0" presId="urn:microsoft.com/office/officeart/2005/8/layout/list1"/>
    <dgm:cxn modelId="{7F5C9EE1-609E-B146-8A84-5416D1CF4EFE}" srcId="{270A74B4-5AE2-9049-B4B6-CBD50B76AFDB}" destId="{C9DB3DFE-DE7A-5C42-A97D-6D85448762B8}" srcOrd="5" destOrd="0" parTransId="{B1135D95-6440-7344-BCD6-363417DF2231}" sibTransId="{AB8732FA-7B61-4041-BEBC-312F408724BA}"/>
    <dgm:cxn modelId="{B1F460E8-467B-114B-82B5-43D44C51DEC8}" type="presOf" srcId="{DE39B391-E162-4C4C-9FEA-9E3B25C3EAF8}" destId="{03EB72C3-A1A6-BA42-98C3-DA3FDB58C4DF}" srcOrd="1" destOrd="0" presId="urn:microsoft.com/office/officeart/2005/8/layout/list1"/>
    <dgm:cxn modelId="{450D4AEB-E72B-614E-AC23-16D18D5EBF82}" type="presOf" srcId="{FBB633E1-3687-594D-861B-E1AABE7028A6}" destId="{44575304-3CB8-7848-85E4-353AF0B78E7D}" srcOrd="1" destOrd="0" presId="urn:microsoft.com/office/officeart/2005/8/layout/list1"/>
    <dgm:cxn modelId="{716735F0-DF7F-DE4E-8DB2-5D2707A6DE2E}" type="presOf" srcId="{6F173B8E-2935-7B4A-B5F2-8723260DC1DF}" destId="{0FAF1CB0-7C37-B74F-BB95-679F156688A5}" srcOrd="0" destOrd="0" presId="urn:microsoft.com/office/officeart/2005/8/layout/list1"/>
    <dgm:cxn modelId="{FDFBB4F8-CC12-6441-AFC7-5E9BA2F34BB1}" srcId="{270A74B4-5AE2-9049-B4B6-CBD50B76AFDB}" destId="{DE39B391-E162-4C4C-9FEA-9E3B25C3EAF8}" srcOrd="1" destOrd="0" parTransId="{7D385D94-46DB-4049-AF19-FCAADC2FB6D1}" sibTransId="{61272694-B380-304C-9527-8D5FCBB61BDF}"/>
    <dgm:cxn modelId="{3B2B642A-C352-E34A-B37B-6B7C32599686}" type="presParOf" srcId="{8565F374-683E-B445-8551-229403BDBBA2}" destId="{B98CE4CF-036B-6348-9235-C99969151F9B}" srcOrd="0" destOrd="0" presId="urn:microsoft.com/office/officeart/2005/8/layout/list1"/>
    <dgm:cxn modelId="{0AD53653-F693-3943-B4F5-E2B266714AAB}" type="presParOf" srcId="{B98CE4CF-036B-6348-9235-C99969151F9B}" destId="{87C0EF23-CA18-354E-96AB-C56E9861FD00}" srcOrd="0" destOrd="0" presId="urn:microsoft.com/office/officeart/2005/8/layout/list1"/>
    <dgm:cxn modelId="{3591A2D1-2BC3-724E-B6E7-DB810C5E52D1}" type="presParOf" srcId="{B98CE4CF-036B-6348-9235-C99969151F9B}" destId="{44575304-3CB8-7848-85E4-353AF0B78E7D}" srcOrd="1" destOrd="0" presId="urn:microsoft.com/office/officeart/2005/8/layout/list1"/>
    <dgm:cxn modelId="{F7BFF599-D684-A541-9956-F6B0BD745539}" type="presParOf" srcId="{8565F374-683E-B445-8551-229403BDBBA2}" destId="{41C87A01-699A-0E42-8169-77DF22D088D4}" srcOrd="1" destOrd="0" presId="urn:microsoft.com/office/officeart/2005/8/layout/list1"/>
    <dgm:cxn modelId="{EEAAAD88-1A33-0840-B8E0-1620949545D2}" type="presParOf" srcId="{8565F374-683E-B445-8551-229403BDBBA2}" destId="{B744D54E-CFFA-164E-B129-9D3184A7B19C}" srcOrd="2" destOrd="0" presId="urn:microsoft.com/office/officeart/2005/8/layout/list1"/>
    <dgm:cxn modelId="{EF1DB046-ADFE-044D-AD11-ACEE91600DDA}" type="presParOf" srcId="{8565F374-683E-B445-8551-229403BDBBA2}" destId="{9A5FA363-74B8-C54F-B870-C2DA84598B49}" srcOrd="3" destOrd="0" presId="urn:microsoft.com/office/officeart/2005/8/layout/list1"/>
    <dgm:cxn modelId="{CFA1A29D-F58E-CA43-9DC0-865BDE17B807}" type="presParOf" srcId="{8565F374-683E-B445-8551-229403BDBBA2}" destId="{30186691-56AE-8F46-B30B-C80D101AECD7}" srcOrd="4" destOrd="0" presId="urn:microsoft.com/office/officeart/2005/8/layout/list1"/>
    <dgm:cxn modelId="{38F1A232-A969-B441-BDBE-DA7EE8800A32}" type="presParOf" srcId="{30186691-56AE-8F46-B30B-C80D101AECD7}" destId="{C58EC33E-63EE-2D40-9D42-6F7D28948F56}" srcOrd="0" destOrd="0" presId="urn:microsoft.com/office/officeart/2005/8/layout/list1"/>
    <dgm:cxn modelId="{1193FB06-B694-2343-A3BE-530A0479F14B}" type="presParOf" srcId="{30186691-56AE-8F46-B30B-C80D101AECD7}" destId="{03EB72C3-A1A6-BA42-98C3-DA3FDB58C4DF}" srcOrd="1" destOrd="0" presId="urn:microsoft.com/office/officeart/2005/8/layout/list1"/>
    <dgm:cxn modelId="{F8B275FA-2AF6-E14A-A4FE-AEF9CA4C9CF8}" type="presParOf" srcId="{8565F374-683E-B445-8551-229403BDBBA2}" destId="{3C037A03-36D6-1242-A30A-A053FD3F5E7B}" srcOrd="5" destOrd="0" presId="urn:microsoft.com/office/officeart/2005/8/layout/list1"/>
    <dgm:cxn modelId="{EE6C9D81-2F17-B24A-A0A2-48EC055ABA93}" type="presParOf" srcId="{8565F374-683E-B445-8551-229403BDBBA2}" destId="{85A62A7C-FAEA-CF4F-8DB3-834D08762EBC}" srcOrd="6" destOrd="0" presId="urn:microsoft.com/office/officeart/2005/8/layout/list1"/>
    <dgm:cxn modelId="{D878AE7F-8332-364D-BBBE-D524E18C0008}" type="presParOf" srcId="{8565F374-683E-B445-8551-229403BDBBA2}" destId="{A8E30D5C-C70B-9C4D-A73D-EAC94DABBE13}" srcOrd="7" destOrd="0" presId="urn:microsoft.com/office/officeart/2005/8/layout/list1"/>
    <dgm:cxn modelId="{81F63362-C8B8-AB4E-8E9A-3766B0C0B790}" type="presParOf" srcId="{8565F374-683E-B445-8551-229403BDBBA2}" destId="{B915A4DF-4B42-2548-91CF-3A0744BCD6FF}" srcOrd="8" destOrd="0" presId="urn:microsoft.com/office/officeart/2005/8/layout/list1"/>
    <dgm:cxn modelId="{2DD15016-61E7-0F46-9204-502685942F7A}" type="presParOf" srcId="{B915A4DF-4B42-2548-91CF-3A0744BCD6FF}" destId="{F7655B54-AFC3-D646-BC1E-81C36242E663}" srcOrd="0" destOrd="0" presId="urn:microsoft.com/office/officeart/2005/8/layout/list1"/>
    <dgm:cxn modelId="{C662A44E-17DF-8844-8CC1-273364745656}" type="presParOf" srcId="{B915A4DF-4B42-2548-91CF-3A0744BCD6FF}" destId="{7C648709-7A8F-CC4F-AE56-F7BE73A79A67}" srcOrd="1" destOrd="0" presId="urn:microsoft.com/office/officeart/2005/8/layout/list1"/>
    <dgm:cxn modelId="{B2305133-D273-C74E-80AF-000518842A8B}" type="presParOf" srcId="{8565F374-683E-B445-8551-229403BDBBA2}" destId="{94B6B95A-E3FB-544E-BD6A-564EEBE817B3}" srcOrd="9" destOrd="0" presId="urn:microsoft.com/office/officeart/2005/8/layout/list1"/>
    <dgm:cxn modelId="{3C615C53-1D97-4B47-AAC5-A2E9952F5598}" type="presParOf" srcId="{8565F374-683E-B445-8551-229403BDBBA2}" destId="{EAA640FC-C663-8A41-9F90-651020AB2006}" srcOrd="10" destOrd="0" presId="urn:microsoft.com/office/officeart/2005/8/layout/list1"/>
    <dgm:cxn modelId="{FD7A27BE-2CF5-C34B-A6F8-E76CDA1FFBA3}" type="presParOf" srcId="{8565F374-683E-B445-8551-229403BDBBA2}" destId="{173A84BF-F5D5-B443-BD30-CA92B425580B}" srcOrd="11" destOrd="0" presId="urn:microsoft.com/office/officeart/2005/8/layout/list1"/>
    <dgm:cxn modelId="{BEFB390C-4E84-8B4F-A1AC-FF9A4B0DF810}" type="presParOf" srcId="{8565F374-683E-B445-8551-229403BDBBA2}" destId="{363EFD89-59CF-0E4C-A83A-3D0964F560BC}" srcOrd="12" destOrd="0" presId="urn:microsoft.com/office/officeart/2005/8/layout/list1"/>
    <dgm:cxn modelId="{E785751A-55F8-194D-B503-3184641DB9F6}" type="presParOf" srcId="{363EFD89-59CF-0E4C-A83A-3D0964F560BC}" destId="{0FAF1CB0-7C37-B74F-BB95-679F156688A5}" srcOrd="0" destOrd="0" presId="urn:microsoft.com/office/officeart/2005/8/layout/list1"/>
    <dgm:cxn modelId="{8A5C6E1D-6615-1645-B9D7-2FC4B39B13C8}" type="presParOf" srcId="{363EFD89-59CF-0E4C-A83A-3D0964F560BC}" destId="{999FB53A-6736-F441-A1B3-B7A222F89B56}" srcOrd="1" destOrd="0" presId="urn:microsoft.com/office/officeart/2005/8/layout/list1"/>
    <dgm:cxn modelId="{BCC90529-6DA5-D943-94CF-15F80D38E701}" type="presParOf" srcId="{8565F374-683E-B445-8551-229403BDBBA2}" destId="{0345D28B-4E1E-854B-8348-C10E3A0E67E0}" srcOrd="13" destOrd="0" presId="urn:microsoft.com/office/officeart/2005/8/layout/list1"/>
    <dgm:cxn modelId="{61E768E7-562B-6A43-BA3B-EC16FDAE44FF}" type="presParOf" srcId="{8565F374-683E-B445-8551-229403BDBBA2}" destId="{EF4145BD-DF42-AC48-A290-678042A500E4}" srcOrd="14" destOrd="0" presId="urn:microsoft.com/office/officeart/2005/8/layout/list1"/>
    <dgm:cxn modelId="{6B517CD6-68DD-3B4F-8150-DC6F5C6F3112}" type="presParOf" srcId="{8565F374-683E-B445-8551-229403BDBBA2}" destId="{D65F406B-957C-3F49-9631-EA52434F48DD}" srcOrd="15" destOrd="0" presId="urn:microsoft.com/office/officeart/2005/8/layout/list1"/>
    <dgm:cxn modelId="{A092736A-A32C-2940-8285-F4D23A4FBFA3}" type="presParOf" srcId="{8565F374-683E-B445-8551-229403BDBBA2}" destId="{9F7CF10B-3FD4-8647-9410-B7BDBBA07C44}" srcOrd="16" destOrd="0" presId="urn:microsoft.com/office/officeart/2005/8/layout/list1"/>
    <dgm:cxn modelId="{4FA08938-8F80-364F-83FC-7A557F66CD47}" type="presParOf" srcId="{9F7CF10B-3FD4-8647-9410-B7BDBBA07C44}" destId="{245EAA93-5B2E-0C40-BB9C-1F51BD255329}" srcOrd="0" destOrd="0" presId="urn:microsoft.com/office/officeart/2005/8/layout/list1"/>
    <dgm:cxn modelId="{15DE0C0B-5313-4542-BA14-F55C0D92FB5C}" type="presParOf" srcId="{9F7CF10B-3FD4-8647-9410-B7BDBBA07C44}" destId="{7532D389-8A04-FB43-B5B4-AB89CEF47FD6}" srcOrd="1" destOrd="0" presId="urn:microsoft.com/office/officeart/2005/8/layout/list1"/>
    <dgm:cxn modelId="{82D68A5E-5374-8843-A524-FB2DE18373AE}" type="presParOf" srcId="{8565F374-683E-B445-8551-229403BDBBA2}" destId="{B90BA94C-B3D7-1541-8BA0-B61588E60318}" srcOrd="17" destOrd="0" presId="urn:microsoft.com/office/officeart/2005/8/layout/list1"/>
    <dgm:cxn modelId="{3550A929-0932-A84F-B090-ABB8C49002FC}" type="presParOf" srcId="{8565F374-683E-B445-8551-229403BDBBA2}" destId="{9D658E60-3B31-A845-9AB8-91ED33867D6C}" srcOrd="18" destOrd="0" presId="urn:microsoft.com/office/officeart/2005/8/layout/list1"/>
    <dgm:cxn modelId="{3AAAC619-5FA6-0D4E-A27C-667425BA60CD}" type="presParOf" srcId="{8565F374-683E-B445-8551-229403BDBBA2}" destId="{08B7CDDA-0630-F041-846E-073F5A2BBAE3}" srcOrd="19" destOrd="0" presId="urn:microsoft.com/office/officeart/2005/8/layout/list1"/>
    <dgm:cxn modelId="{260DF2B9-FD19-1243-B4D3-22F514115B5B}" type="presParOf" srcId="{8565F374-683E-B445-8551-229403BDBBA2}" destId="{81AC0FF5-FEA9-3E41-9B67-6E33D8C8266F}" srcOrd="20" destOrd="0" presId="urn:microsoft.com/office/officeart/2005/8/layout/list1"/>
    <dgm:cxn modelId="{922DDB03-5E99-A44F-9DED-8BC9DB69E6C3}" type="presParOf" srcId="{81AC0FF5-FEA9-3E41-9B67-6E33D8C8266F}" destId="{20A224DF-B2F2-7A40-9F7F-6ED46E28EB26}" srcOrd="0" destOrd="0" presId="urn:microsoft.com/office/officeart/2005/8/layout/list1"/>
    <dgm:cxn modelId="{8135FB1E-9D24-854B-954A-4135DA6B2D78}" type="presParOf" srcId="{81AC0FF5-FEA9-3E41-9B67-6E33D8C8266F}" destId="{85574B7F-EC3E-F34B-89EA-79F03711DD30}" srcOrd="1" destOrd="0" presId="urn:microsoft.com/office/officeart/2005/8/layout/list1"/>
    <dgm:cxn modelId="{DDCFCFD6-E228-9B4F-A06C-E91889830722}" type="presParOf" srcId="{8565F374-683E-B445-8551-229403BDBBA2}" destId="{E9C2CCB6-F7C7-5E49-81AA-F243649BA8BE}" srcOrd="21" destOrd="0" presId="urn:microsoft.com/office/officeart/2005/8/layout/list1"/>
    <dgm:cxn modelId="{B1323AF7-2A13-F44E-8772-E5EE4CEF3B62}" type="presParOf" srcId="{8565F374-683E-B445-8551-229403BDBBA2}" destId="{DDC192BE-D1ED-1E48-95D1-C90479C02886}" srcOrd="22" destOrd="0" presId="urn:microsoft.com/office/officeart/2005/8/layout/list1"/>
    <dgm:cxn modelId="{1F221A56-B7E2-824E-95A2-2AF814D16BE2}" type="presParOf" srcId="{8565F374-683E-B445-8551-229403BDBBA2}" destId="{D283F4A4-3983-F74F-A704-6620D5443C40}" srcOrd="23" destOrd="0" presId="urn:microsoft.com/office/officeart/2005/8/layout/list1"/>
    <dgm:cxn modelId="{B3B5C879-8BB4-AC42-969C-E5057B8A8197}" type="presParOf" srcId="{8565F374-683E-B445-8551-229403BDBBA2}" destId="{BD15A1A6-B8BC-FD41-9D60-0788182E7AD0}" srcOrd="24" destOrd="0" presId="urn:microsoft.com/office/officeart/2005/8/layout/list1"/>
    <dgm:cxn modelId="{094F5C91-59C1-CB4F-8D0A-F327FB881392}" type="presParOf" srcId="{BD15A1A6-B8BC-FD41-9D60-0788182E7AD0}" destId="{A7216161-7BD4-AB40-8B29-4F7AFA7C8AC3}" srcOrd="0" destOrd="0" presId="urn:microsoft.com/office/officeart/2005/8/layout/list1"/>
    <dgm:cxn modelId="{C9148019-8FB4-214D-A7E9-C86DCDC2CA0F}" type="presParOf" srcId="{BD15A1A6-B8BC-FD41-9D60-0788182E7AD0}" destId="{03731216-3CF6-9B4A-9792-64DBB621AE5C}" srcOrd="1" destOrd="0" presId="urn:microsoft.com/office/officeart/2005/8/layout/list1"/>
    <dgm:cxn modelId="{4A938D06-B32D-6544-8696-5C3074419C51}" type="presParOf" srcId="{8565F374-683E-B445-8551-229403BDBBA2}" destId="{9113EE1C-18FE-254D-98F6-976644FA4328}" srcOrd="25" destOrd="0" presId="urn:microsoft.com/office/officeart/2005/8/layout/list1"/>
    <dgm:cxn modelId="{507CB255-AB43-FF47-8CEC-E70FBC7C9B30}" type="presParOf" srcId="{8565F374-683E-B445-8551-229403BDBBA2}" destId="{95459CD3-8C60-954C-93AD-56F0508A05D8}" srcOrd="26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CCD1D1-8EEE-3541-84E6-73929E2E476C}" type="doc">
      <dgm:prSet loTypeId="urn:microsoft.com/office/officeart/2005/8/layout/matrix3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4DF666D4-871D-6641-86D0-5DC1CB7F26D4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chemeClr val="tx1"/>
              </a:solidFill>
            </a:rPr>
            <a:t>Unable to deliver small tidal volumes precisely</a:t>
          </a:r>
        </a:p>
      </dgm:t>
    </dgm:pt>
    <dgm:pt modelId="{DA04D9E6-B0C8-2E4C-BB57-4019B612B16D}" type="parTrans" cxnId="{40377576-9FF0-C344-85A6-6195D9B27BFA}">
      <dgm:prSet/>
      <dgm:spPr/>
      <dgm:t>
        <a:bodyPr/>
        <a:lstStyle/>
        <a:p>
          <a:endParaRPr lang="en-US"/>
        </a:p>
      </dgm:t>
    </dgm:pt>
    <dgm:pt modelId="{F2801E08-50DA-224B-93FE-5A46D239CF99}" type="sibTrans" cxnId="{40377576-9FF0-C344-85A6-6195D9B27BFA}">
      <dgm:prSet/>
      <dgm:spPr/>
      <dgm:t>
        <a:bodyPr/>
        <a:lstStyle/>
        <a:p>
          <a:endParaRPr lang="en-US"/>
        </a:p>
      </dgm:t>
    </dgm:pt>
    <dgm:pt modelId="{10A4A232-BD6D-FB45-A805-B23459317472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chemeClr val="tx1"/>
              </a:solidFill>
            </a:rPr>
            <a:t>Don’t function well at higher respiratory rates</a:t>
          </a:r>
        </a:p>
      </dgm:t>
    </dgm:pt>
    <dgm:pt modelId="{809FB80F-F937-1842-97AB-BFDEF3B7B593}" type="parTrans" cxnId="{839B561D-E192-384C-A884-9E9A58665F70}">
      <dgm:prSet/>
      <dgm:spPr/>
      <dgm:t>
        <a:bodyPr/>
        <a:lstStyle/>
        <a:p>
          <a:endParaRPr lang="en-US"/>
        </a:p>
      </dgm:t>
    </dgm:pt>
    <dgm:pt modelId="{1CA0D645-85E5-E246-AFDD-F39669324969}" type="sibTrans" cxnId="{839B561D-E192-384C-A884-9E9A58665F70}">
      <dgm:prSet/>
      <dgm:spPr/>
      <dgm:t>
        <a:bodyPr/>
        <a:lstStyle/>
        <a:p>
          <a:endParaRPr lang="en-US"/>
        </a:p>
      </dgm:t>
    </dgm:pt>
    <dgm:pt modelId="{362B2F3B-3EB9-2643-AE7C-7C0D0C35D171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chemeClr val="tx1"/>
              </a:solidFill>
            </a:rPr>
            <a:t>Offer little more than volume-controlled mode</a:t>
          </a:r>
        </a:p>
      </dgm:t>
    </dgm:pt>
    <dgm:pt modelId="{9305758A-8AB3-6D48-B00C-CFF39D9CD2BF}" type="parTrans" cxnId="{A14AAA44-C9BC-444D-B64E-A9221B6924C6}">
      <dgm:prSet/>
      <dgm:spPr/>
      <dgm:t>
        <a:bodyPr/>
        <a:lstStyle/>
        <a:p>
          <a:endParaRPr lang="en-US"/>
        </a:p>
      </dgm:t>
    </dgm:pt>
    <dgm:pt modelId="{6288514D-7DF2-6146-8213-2A54F389BC8D}" type="sibTrans" cxnId="{A14AAA44-C9BC-444D-B64E-A9221B6924C6}">
      <dgm:prSet/>
      <dgm:spPr/>
      <dgm:t>
        <a:bodyPr/>
        <a:lstStyle/>
        <a:p>
          <a:endParaRPr lang="en-US"/>
        </a:p>
      </dgm:t>
    </dgm:pt>
    <dgm:pt modelId="{783D0D58-C472-234A-AECB-83E602EA57BC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chemeClr val="tx1"/>
              </a:solidFill>
            </a:rPr>
            <a:t>Changes in fresh gas flows can change delivered tidal volumes</a:t>
          </a:r>
        </a:p>
      </dgm:t>
    </dgm:pt>
    <dgm:pt modelId="{317E3DC8-3324-9344-AC76-B55A17FD4F69}" type="parTrans" cxnId="{E5A3E3B3-43D4-0942-BB65-6D6AED8F5DDB}">
      <dgm:prSet/>
      <dgm:spPr/>
      <dgm:t>
        <a:bodyPr/>
        <a:lstStyle/>
        <a:p>
          <a:endParaRPr lang="en-US"/>
        </a:p>
      </dgm:t>
    </dgm:pt>
    <dgm:pt modelId="{67B5F975-1162-6E47-B363-76C95EE82542}" type="sibTrans" cxnId="{E5A3E3B3-43D4-0942-BB65-6D6AED8F5DDB}">
      <dgm:prSet/>
      <dgm:spPr/>
      <dgm:t>
        <a:bodyPr/>
        <a:lstStyle/>
        <a:p>
          <a:endParaRPr lang="en-US"/>
        </a:p>
      </dgm:t>
    </dgm:pt>
    <dgm:pt modelId="{321C687E-8070-584E-8F3C-3A6FE5F5F391}" type="pres">
      <dgm:prSet presAssocID="{D3CCD1D1-8EEE-3541-84E6-73929E2E476C}" presName="matrix" presStyleCnt="0">
        <dgm:presLayoutVars>
          <dgm:chMax val="1"/>
          <dgm:dir/>
          <dgm:resizeHandles val="exact"/>
        </dgm:presLayoutVars>
      </dgm:prSet>
      <dgm:spPr/>
    </dgm:pt>
    <dgm:pt modelId="{9069A0FA-292D-B844-A780-0DD1D0F845CB}" type="pres">
      <dgm:prSet presAssocID="{D3CCD1D1-8EEE-3541-84E6-73929E2E476C}" presName="diamond" presStyleLbl="bgShp" presStyleIdx="0" presStyleCnt="1" custLinFactNeighborX="279" custLinFactNeighborY="-1784"/>
      <dgm:spPr>
        <a:solidFill>
          <a:schemeClr val="accent5">
            <a:lumMod val="20000"/>
            <a:lumOff val="80000"/>
          </a:schemeClr>
        </a:solidFill>
      </dgm:spPr>
    </dgm:pt>
    <dgm:pt modelId="{312AD343-2EA7-064C-B4B9-6DDA822EB634}" type="pres">
      <dgm:prSet presAssocID="{D3CCD1D1-8EEE-3541-84E6-73929E2E476C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F4719BC-8C82-FB42-AF53-776E60FB4753}" type="pres">
      <dgm:prSet presAssocID="{D3CCD1D1-8EEE-3541-84E6-73929E2E476C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5415051-688C-AF46-AC70-C0F73772BE15}" type="pres">
      <dgm:prSet presAssocID="{D3CCD1D1-8EEE-3541-84E6-73929E2E476C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F9F9824-3E5E-964A-B3F7-78F6E7A37860}" type="pres">
      <dgm:prSet presAssocID="{D3CCD1D1-8EEE-3541-84E6-73929E2E476C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9B561D-E192-384C-A884-9E9A58665F70}" srcId="{D3CCD1D1-8EEE-3541-84E6-73929E2E476C}" destId="{10A4A232-BD6D-FB45-A805-B23459317472}" srcOrd="1" destOrd="0" parTransId="{809FB80F-F937-1842-97AB-BFDEF3B7B593}" sibTransId="{1CA0D645-85E5-E246-AFDD-F39669324969}"/>
    <dgm:cxn modelId="{A14AAA44-C9BC-444D-B64E-A9221B6924C6}" srcId="{D3CCD1D1-8EEE-3541-84E6-73929E2E476C}" destId="{362B2F3B-3EB9-2643-AE7C-7C0D0C35D171}" srcOrd="2" destOrd="0" parTransId="{9305758A-8AB3-6D48-B00C-CFF39D9CD2BF}" sibTransId="{6288514D-7DF2-6146-8213-2A54F389BC8D}"/>
    <dgm:cxn modelId="{40377576-9FF0-C344-85A6-6195D9B27BFA}" srcId="{D3CCD1D1-8EEE-3541-84E6-73929E2E476C}" destId="{4DF666D4-871D-6641-86D0-5DC1CB7F26D4}" srcOrd="0" destOrd="0" parTransId="{DA04D9E6-B0C8-2E4C-BB57-4019B612B16D}" sibTransId="{F2801E08-50DA-224B-93FE-5A46D239CF99}"/>
    <dgm:cxn modelId="{B045E379-904C-3D42-8196-8968980CE246}" type="presOf" srcId="{362B2F3B-3EB9-2643-AE7C-7C0D0C35D171}" destId="{15415051-688C-AF46-AC70-C0F73772BE15}" srcOrd="0" destOrd="0" presId="urn:microsoft.com/office/officeart/2005/8/layout/matrix3"/>
    <dgm:cxn modelId="{9C1C059D-0506-8A45-BA54-7B5CA416FF54}" type="presOf" srcId="{783D0D58-C472-234A-AECB-83E602EA57BC}" destId="{6F9F9824-3E5E-964A-B3F7-78F6E7A37860}" srcOrd="0" destOrd="0" presId="urn:microsoft.com/office/officeart/2005/8/layout/matrix3"/>
    <dgm:cxn modelId="{6CBC34AB-2C29-4F47-948D-6FDD3725DAB1}" type="presOf" srcId="{10A4A232-BD6D-FB45-A805-B23459317472}" destId="{0F4719BC-8C82-FB42-AF53-776E60FB4753}" srcOrd="0" destOrd="0" presId="urn:microsoft.com/office/officeart/2005/8/layout/matrix3"/>
    <dgm:cxn modelId="{E5A3E3B3-43D4-0942-BB65-6D6AED8F5DDB}" srcId="{D3CCD1D1-8EEE-3541-84E6-73929E2E476C}" destId="{783D0D58-C472-234A-AECB-83E602EA57BC}" srcOrd="3" destOrd="0" parTransId="{317E3DC8-3324-9344-AC76-B55A17FD4F69}" sibTransId="{67B5F975-1162-6E47-B363-76C95EE82542}"/>
    <dgm:cxn modelId="{3986E0B5-8612-984E-A2AA-6987843467DC}" type="presOf" srcId="{4DF666D4-871D-6641-86D0-5DC1CB7F26D4}" destId="{312AD343-2EA7-064C-B4B9-6DDA822EB634}" srcOrd="0" destOrd="0" presId="urn:microsoft.com/office/officeart/2005/8/layout/matrix3"/>
    <dgm:cxn modelId="{B2ABF8C3-2E60-DA40-B8E6-CC31AE30A9BA}" type="presOf" srcId="{D3CCD1D1-8EEE-3541-84E6-73929E2E476C}" destId="{321C687E-8070-584E-8F3C-3A6FE5F5F391}" srcOrd="0" destOrd="0" presId="urn:microsoft.com/office/officeart/2005/8/layout/matrix3"/>
    <dgm:cxn modelId="{70C4A6B7-3EC6-BA4C-BD25-53D781DD0203}" type="presParOf" srcId="{321C687E-8070-584E-8F3C-3A6FE5F5F391}" destId="{9069A0FA-292D-B844-A780-0DD1D0F845CB}" srcOrd="0" destOrd="0" presId="urn:microsoft.com/office/officeart/2005/8/layout/matrix3"/>
    <dgm:cxn modelId="{D0D5DA9C-B7F7-154C-A446-94FDF7C9E44D}" type="presParOf" srcId="{321C687E-8070-584E-8F3C-3A6FE5F5F391}" destId="{312AD343-2EA7-064C-B4B9-6DDA822EB634}" srcOrd="1" destOrd="0" presId="urn:microsoft.com/office/officeart/2005/8/layout/matrix3"/>
    <dgm:cxn modelId="{4166B51B-BA79-064E-956C-DA2CB81DBD5B}" type="presParOf" srcId="{321C687E-8070-584E-8F3C-3A6FE5F5F391}" destId="{0F4719BC-8C82-FB42-AF53-776E60FB4753}" srcOrd="2" destOrd="0" presId="urn:microsoft.com/office/officeart/2005/8/layout/matrix3"/>
    <dgm:cxn modelId="{E7FAB962-7F7B-1E47-80EF-9DFAD9065FA0}" type="presParOf" srcId="{321C687E-8070-584E-8F3C-3A6FE5F5F391}" destId="{15415051-688C-AF46-AC70-C0F73772BE15}" srcOrd="3" destOrd="0" presId="urn:microsoft.com/office/officeart/2005/8/layout/matrix3"/>
    <dgm:cxn modelId="{9A924742-5596-5848-B7BD-8F93BF14CAB8}" type="presParOf" srcId="{321C687E-8070-584E-8F3C-3A6FE5F5F391}" destId="{6F9F9824-3E5E-964A-B3F7-78F6E7A3786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7384F8-72AA-0F4F-9C24-492AB2D8AF95}" type="doc">
      <dgm:prSet loTypeId="urn:microsoft.com/office/officeart/2005/8/layout/radial4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26EFA1F-E39F-CB4C-87EB-4C1061CEB11C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400" dirty="0">
              <a:solidFill>
                <a:srgbClr val="000000"/>
              </a:solidFill>
            </a:rPr>
            <a:t>Actual delivered tidal volume</a:t>
          </a:r>
        </a:p>
      </dgm:t>
    </dgm:pt>
    <dgm:pt modelId="{5975814F-5F76-DD46-B701-CC865F65EB69}" type="parTrans" cxnId="{2000AE4E-4DBC-ED41-BC2C-79CDE435E448}">
      <dgm:prSet/>
      <dgm:spPr/>
      <dgm:t>
        <a:bodyPr/>
        <a:lstStyle/>
        <a:p>
          <a:endParaRPr lang="en-US"/>
        </a:p>
      </dgm:t>
    </dgm:pt>
    <dgm:pt modelId="{CFF4A301-4417-554C-B744-BFE4463631DA}" type="sibTrans" cxnId="{2000AE4E-4DBC-ED41-BC2C-79CDE435E448}">
      <dgm:prSet/>
      <dgm:spPr/>
      <dgm:t>
        <a:bodyPr/>
        <a:lstStyle/>
        <a:p>
          <a:endParaRPr lang="en-US"/>
        </a:p>
      </dgm:t>
    </dgm:pt>
    <dgm:pt modelId="{3C2F4BD6-01D5-0747-B380-F18B4C5F654A}">
      <dgm:prSet/>
      <dgm:spPr>
        <a:solidFill>
          <a:srgbClr val="0FA5CC"/>
        </a:solidFill>
      </dgm:spPr>
      <dgm:t>
        <a:bodyPr/>
        <a:lstStyle/>
        <a:p>
          <a:pPr rtl="0"/>
          <a:r>
            <a:rPr lang="en-US" dirty="0">
              <a:solidFill>
                <a:srgbClr val="000000"/>
              </a:solidFill>
            </a:rPr>
            <a:t>set tidal volume</a:t>
          </a:r>
        </a:p>
      </dgm:t>
    </dgm:pt>
    <dgm:pt modelId="{778AD20F-1093-0E44-8410-84C3461FAFAE}" type="parTrans" cxnId="{A763819F-0843-4E42-9DA6-9D288DF24973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0B323529-BAC2-834D-B08D-CA0B2FC3271A}" type="sibTrans" cxnId="{A763819F-0843-4E42-9DA6-9D288DF24973}">
      <dgm:prSet/>
      <dgm:spPr/>
      <dgm:t>
        <a:bodyPr/>
        <a:lstStyle/>
        <a:p>
          <a:endParaRPr lang="en-US"/>
        </a:p>
      </dgm:t>
    </dgm:pt>
    <dgm:pt modelId="{340A50F3-E15C-464D-B6C5-83F5808C3F74}">
      <dgm:prSet/>
      <dgm:spPr>
        <a:solidFill>
          <a:srgbClr val="0FA5CC"/>
        </a:solidFill>
      </dgm:spPr>
      <dgm:t>
        <a:bodyPr/>
        <a:lstStyle/>
        <a:p>
          <a:pPr rtl="0"/>
          <a:r>
            <a:rPr lang="en-US" dirty="0">
              <a:solidFill>
                <a:srgbClr val="000000"/>
              </a:solidFill>
            </a:rPr>
            <a:t>inspiratory pressure</a:t>
          </a:r>
        </a:p>
      </dgm:t>
    </dgm:pt>
    <dgm:pt modelId="{EF188DE4-8A67-EB4C-A2E7-B6830101BC4A}" type="parTrans" cxnId="{0F33055A-DC9F-3A43-8D50-331CFE79F3AC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3FF2E779-303B-3945-8699-FBBE2599649B}" type="sibTrans" cxnId="{0F33055A-DC9F-3A43-8D50-331CFE79F3AC}">
      <dgm:prSet/>
      <dgm:spPr/>
      <dgm:t>
        <a:bodyPr/>
        <a:lstStyle/>
        <a:p>
          <a:endParaRPr lang="en-US"/>
        </a:p>
      </dgm:t>
    </dgm:pt>
    <dgm:pt modelId="{16D397BC-A4B9-E74E-BBBA-E51D3035DBB0}">
      <dgm:prSet/>
      <dgm:spPr>
        <a:solidFill>
          <a:srgbClr val="0FA5CC"/>
        </a:solidFill>
      </dgm:spPr>
      <dgm:t>
        <a:bodyPr/>
        <a:lstStyle/>
        <a:p>
          <a:pPr rtl="0"/>
          <a:r>
            <a:rPr lang="en-US">
              <a:solidFill>
                <a:srgbClr val="000000"/>
              </a:solidFill>
            </a:rPr>
            <a:t>circuit compliance</a:t>
          </a:r>
        </a:p>
      </dgm:t>
    </dgm:pt>
    <dgm:pt modelId="{A7949D26-B6C7-3B49-844E-8A275ABA4AB5}" type="parTrans" cxnId="{56A73F67-E20E-AF4C-8885-5B07FA3B2814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E15EDE7C-5C73-8249-BC43-52192E0C0C00}" type="sibTrans" cxnId="{56A73F67-E20E-AF4C-8885-5B07FA3B2814}">
      <dgm:prSet/>
      <dgm:spPr/>
      <dgm:t>
        <a:bodyPr/>
        <a:lstStyle/>
        <a:p>
          <a:endParaRPr lang="en-US"/>
        </a:p>
      </dgm:t>
    </dgm:pt>
    <dgm:pt modelId="{2E6996F5-5AC6-6A4F-A462-6EB9997005C9}">
      <dgm:prSet/>
      <dgm:spPr>
        <a:solidFill>
          <a:srgbClr val="0FA5CC"/>
        </a:solidFill>
      </dgm:spPr>
      <dgm:t>
        <a:bodyPr/>
        <a:lstStyle/>
        <a:p>
          <a:pPr rtl="0"/>
          <a:r>
            <a:rPr lang="en-US" dirty="0">
              <a:solidFill>
                <a:srgbClr val="000000"/>
              </a:solidFill>
            </a:rPr>
            <a:t>inspiratory time</a:t>
          </a:r>
        </a:p>
      </dgm:t>
    </dgm:pt>
    <dgm:pt modelId="{D4CF3C1D-61A9-C74B-B2A1-24B657D500CA}" type="parTrans" cxnId="{088DB1C7-B75F-7B4C-A113-5FD71849D377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01260C85-49F3-E446-AA27-B9F62724F42C}" type="sibTrans" cxnId="{088DB1C7-B75F-7B4C-A113-5FD71849D377}">
      <dgm:prSet/>
      <dgm:spPr/>
      <dgm:t>
        <a:bodyPr/>
        <a:lstStyle/>
        <a:p>
          <a:endParaRPr lang="en-US"/>
        </a:p>
      </dgm:t>
    </dgm:pt>
    <dgm:pt modelId="{A00E36BB-6A8F-8E4F-A92A-F6A253EDBB02}">
      <dgm:prSet/>
      <dgm:spPr>
        <a:solidFill>
          <a:srgbClr val="0FA5CC"/>
        </a:solidFill>
      </dgm:spPr>
      <dgm:t>
        <a:bodyPr/>
        <a:lstStyle/>
        <a:p>
          <a:pPr rtl="0"/>
          <a:r>
            <a:rPr lang="en-US" dirty="0">
              <a:solidFill>
                <a:srgbClr val="000000"/>
              </a:solidFill>
            </a:rPr>
            <a:t>fresh gas flow</a:t>
          </a:r>
        </a:p>
      </dgm:t>
    </dgm:pt>
    <dgm:pt modelId="{2BE9804A-3018-4D4A-B4E3-E5B8A0792000}" type="parTrans" cxnId="{F1842786-1526-7640-8314-2C84CB25A67F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370B7843-88E8-424D-AD09-C8BD3A5E8255}" type="sibTrans" cxnId="{F1842786-1526-7640-8314-2C84CB25A67F}">
      <dgm:prSet/>
      <dgm:spPr/>
      <dgm:t>
        <a:bodyPr/>
        <a:lstStyle/>
        <a:p>
          <a:endParaRPr lang="en-US"/>
        </a:p>
      </dgm:t>
    </dgm:pt>
    <dgm:pt modelId="{C7B3644A-A3A4-544B-B4A9-74A2C6A09461}" type="pres">
      <dgm:prSet presAssocID="{517384F8-72AA-0F4F-9C24-492AB2D8AF9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7A03B2F-BF44-344A-A1A8-E33558A07EB3}" type="pres">
      <dgm:prSet presAssocID="{926EFA1F-E39F-CB4C-87EB-4C1061CEB11C}" presName="centerShape" presStyleLbl="node0" presStyleIdx="0" presStyleCnt="1"/>
      <dgm:spPr/>
    </dgm:pt>
    <dgm:pt modelId="{3160DBE1-697B-FB4F-B501-5E8AD5A7F145}" type="pres">
      <dgm:prSet presAssocID="{778AD20F-1093-0E44-8410-84C3461FAFAE}" presName="parTrans" presStyleLbl="bgSibTrans2D1" presStyleIdx="0" presStyleCnt="5"/>
      <dgm:spPr/>
    </dgm:pt>
    <dgm:pt modelId="{99BEA6C1-1CB0-E949-AC65-498C37264662}" type="pres">
      <dgm:prSet presAssocID="{3C2F4BD6-01D5-0747-B380-F18B4C5F654A}" presName="node" presStyleLbl="node1" presStyleIdx="0" presStyleCnt="5">
        <dgm:presLayoutVars>
          <dgm:bulletEnabled val="1"/>
        </dgm:presLayoutVars>
      </dgm:prSet>
      <dgm:spPr/>
    </dgm:pt>
    <dgm:pt modelId="{7ACAF2EC-35F9-BC49-BFE6-9DAA63986B00}" type="pres">
      <dgm:prSet presAssocID="{EF188DE4-8A67-EB4C-A2E7-B6830101BC4A}" presName="parTrans" presStyleLbl="bgSibTrans2D1" presStyleIdx="1" presStyleCnt="5"/>
      <dgm:spPr/>
    </dgm:pt>
    <dgm:pt modelId="{12F250BE-F7F9-294A-BC75-45FB5E969C0C}" type="pres">
      <dgm:prSet presAssocID="{340A50F3-E15C-464D-B6C5-83F5808C3F74}" presName="node" presStyleLbl="node1" presStyleIdx="1" presStyleCnt="5">
        <dgm:presLayoutVars>
          <dgm:bulletEnabled val="1"/>
        </dgm:presLayoutVars>
      </dgm:prSet>
      <dgm:spPr/>
    </dgm:pt>
    <dgm:pt modelId="{51AE6E89-83BA-504B-A06A-2311D1AC0D33}" type="pres">
      <dgm:prSet presAssocID="{A7949D26-B6C7-3B49-844E-8A275ABA4AB5}" presName="parTrans" presStyleLbl="bgSibTrans2D1" presStyleIdx="2" presStyleCnt="5"/>
      <dgm:spPr/>
    </dgm:pt>
    <dgm:pt modelId="{2D64832B-C966-364B-8054-0A5F8585474D}" type="pres">
      <dgm:prSet presAssocID="{16D397BC-A4B9-E74E-BBBA-E51D3035DBB0}" presName="node" presStyleLbl="node1" presStyleIdx="2" presStyleCnt="5">
        <dgm:presLayoutVars>
          <dgm:bulletEnabled val="1"/>
        </dgm:presLayoutVars>
      </dgm:prSet>
      <dgm:spPr/>
    </dgm:pt>
    <dgm:pt modelId="{433030C9-E061-1E47-921D-B8AA3AE50C1C}" type="pres">
      <dgm:prSet presAssocID="{D4CF3C1D-61A9-C74B-B2A1-24B657D500CA}" presName="parTrans" presStyleLbl="bgSibTrans2D1" presStyleIdx="3" presStyleCnt="5"/>
      <dgm:spPr/>
    </dgm:pt>
    <dgm:pt modelId="{6E4B8082-8BA8-5042-A451-AC472705BAFF}" type="pres">
      <dgm:prSet presAssocID="{2E6996F5-5AC6-6A4F-A462-6EB9997005C9}" presName="node" presStyleLbl="node1" presStyleIdx="3" presStyleCnt="5">
        <dgm:presLayoutVars>
          <dgm:bulletEnabled val="1"/>
        </dgm:presLayoutVars>
      </dgm:prSet>
      <dgm:spPr/>
    </dgm:pt>
    <dgm:pt modelId="{39741121-E722-CB47-83B9-51237FE6707F}" type="pres">
      <dgm:prSet presAssocID="{2BE9804A-3018-4D4A-B4E3-E5B8A0792000}" presName="parTrans" presStyleLbl="bgSibTrans2D1" presStyleIdx="4" presStyleCnt="5"/>
      <dgm:spPr/>
    </dgm:pt>
    <dgm:pt modelId="{C9B06C97-D149-F94F-A95F-EFF2593AFF61}" type="pres">
      <dgm:prSet presAssocID="{A00E36BB-6A8F-8E4F-A92A-F6A253EDBB02}" presName="node" presStyleLbl="node1" presStyleIdx="4" presStyleCnt="5">
        <dgm:presLayoutVars>
          <dgm:bulletEnabled val="1"/>
        </dgm:presLayoutVars>
      </dgm:prSet>
      <dgm:spPr/>
    </dgm:pt>
  </dgm:ptLst>
  <dgm:cxnLst>
    <dgm:cxn modelId="{61FE3C01-EACA-1844-BAC2-C096E52E52BE}" type="presOf" srcId="{A00E36BB-6A8F-8E4F-A92A-F6A253EDBB02}" destId="{C9B06C97-D149-F94F-A95F-EFF2593AFF61}" srcOrd="0" destOrd="0" presId="urn:microsoft.com/office/officeart/2005/8/layout/radial4"/>
    <dgm:cxn modelId="{885FAF06-2E26-9346-AD34-F0F4E8CE99D7}" type="presOf" srcId="{2E6996F5-5AC6-6A4F-A462-6EB9997005C9}" destId="{6E4B8082-8BA8-5042-A451-AC472705BAFF}" srcOrd="0" destOrd="0" presId="urn:microsoft.com/office/officeart/2005/8/layout/radial4"/>
    <dgm:cxn modelId="{B0D43D0C-0933-AF4C-ACDB-811E8393D953}" type="presOf" srcId="{D4CF3C1D-61A9-C74B-B2A1-24B657D500CA}" destId="{433030C9-E061-1E47-921D-B8AA3AE50C1C}" srcOrd="0" destOrd="0" presId="urn:microsoft.com/office/officeart/2005/8/layout/radial4"/>
    <dgm:cxn modelId="{3D8EFF16-333A-BA47-B0B2-533A3AF35FF4}" type="presOf" srcId="{778AD20F-1093-0E44-8410-84C3461FAFAE}" destId="{3160DBE1-697B-FB4F-B501-5E8AD5A7F145}" srcOrd="0" destOrd="0" presId="urn:microsoft.com/office/officeart/2005/8/layout/radial4"/>
    <dgm:cxn modelId="{BF457518-3B0A-F542-B0A8-227462D7193A}" type="presOf" srcId="{2BE9804A-3018-4D4A-B4E3-E5B8A0792000}" destId="{39741121-E722-CB47-83B9-51237FE6707F}" srcOrd="0" destOrd="0" presId="urn:microsoft.com/office/officeart/2005/8/layout/radial4"/>
    <dgm:cxn modelId="{2871261E-F4BD-3148-B87E-796A652E652C}" type="presOf" srcId="{340A50F3-E15C-464D-B6C5-83F5808C3F74}" destId="{12F250BE-F7F9-294A-BC75-45FB5E969C0C}" srcOrd="0" destOrd="0" presId="urn:microsoft.com/office/officeart/2005/8/layout/radial4"/>
    <dgm:cxn modelId="{2E5D5A21-8225-4B4E-AA39-D4944C24D698}" type="presOf" srcId="{EF188DE4-8A67-EB4C-A2E7-B6830101BC4A}" destId="{7ACAF2EC-35F9-BC49-BFE6-9DAA63986B00}" srcOrd="0" destOrd="0" presId="urn:microsoft.com/office/officeart/2005/8/layout/radial4"/>
    <dgm:cxn modelId="{AE55E32F-3027-2541-90BE-CE5BA7866158}" type="presOf" srcId="{3C2F4BD6-01D5-0747-B380-F18B4C5F654A}" destId="{99BEA6C1-1CB0-E949-AC65-498C37264662}" srcOrd="0" destOrd="0" presId="urn:microsoft.com/office/officeart/2005/8/layout/radial4"/>
    <dgm:cxn modelId="{C419AD3E-69E4-8841-9F37-B043C26E77B1}" type="presOf" srcId="{16D397BC-A4B9-E74E-BBBA-E51D3035DBB0}" destId="{2D64832B-C966-364B-8054-0A5F8585474D}" srcOrd="0" destOrd="0" presId="urn:microsoft.com/office/officeart/2005/8/layout/radial4"/>
    <dgm:cxn modelId="{ABC03C40-6396-6042-8813-BC8A1177152F}" type="presOf" srcId="{926EFA1F-E39F-CB4C-87EB-4C1061CEB11C}" destId="{47A03B2F-BF44-344A-A1A8-E33558A07EB3}" srcOrd="0" destOrd="0" presId="urn:microsoft.com/office/officeart/2005/8/layout/radial4"/>
    <dgm:cxn modelId="{2000AE4E-4DBC-ED41-BC2C-79CDE435E448}" srcId="{517384F8-72AA-0F4F-9C24-492AB2D8AF95}" destId="{926EFA1F-E39F-CB4C-87EB-4C1061CEB11C}" srcOrd="0" destOrd="0" parTransId="{5975814F-5F76-DD46-B701-CC865F65EB69}" sibTransId="{CFF4A301-4417-554C-B744-BFE4463631DA}"/>
    <dgm:cxn modelId="{0F33055A-DC9F-3A43-8D50-331CFE79F3AC}" srcId="{926EFA1F-E39F-CB4C-87EB-4C1061CEB11C}" destId="{340A50F3-E15C-464D-B6C5-83F5808C3F74}" srcOrd="1" destOrd="0" parTransId="{EF188DE4-8A67-EB4C-A2E7-B6830101BC4A}" sibTransId="{3FF2E779-303B-3945-8699-FBBE2599649B}"/>
    <dgm:cxn modelId="{56A73F67-E20E-AF4C-8885-5B07FA3B2814}" srcId="{926EFA1F-E39F-CB4C-87EB-4C1061CEB11C}" destId="{16D397BC-A4B9-E74E-BBBA-E51D3035DBB0}" srcOrd="2" destOrd="0" parTransId="{A7949D26-B6C7-3B49-844E-8A275ABA4AB5}" sibTransId="{E15EDE7C-5C73-8249-BC43-52192E0C0C00}"/>
    <dgm:cxn modelId="{760B707D-0AA6-3741-9A57-0691A6EBAC6E}" type="presOf" srcId="{A7949D26-B6C7-3B49-844E-8A275ABA4AB5}" destId="{51AE6E89-83BA-504B-A06A-2311D1AC0D33}" srcOrd="0" destOrd="0" presId="urn:microsoft.com/office/officeart/2005/8/layout/radial4"/>
    <dgm:cxn modelId="{F1842786-1526-7640-8314-2C84CB25A67F}" srcId="{926EFA1F-E39F-CB4C-87EB-4C1061CEB11C}" destId="{A00E36BB-6A8F-8E4F-A92A-F6A253EDBB02}" srcOrd="4" destOrd="0" parTransId="{2BE9804A-3018-4D4A-B4E3-E5B8A0792000}" sibTransId="{370B7843-88E8-424D-AD09-C8BD3A5E8255}"/>
    <dgm:cxn modelId="{54F2FA97-E45B-4E45-B8FE-75184FAAE908}" type="presOf" srcId="{517384F8-72AA-0F4F-9C24-492AB2D8AF95}" destId="{C7B3644A-A3A4-544B-B4A9-74A2C6A09461}" srcOrd="0" destOrd="0" presId="urn:microsoft.com/office/officeart/2005/8/layout/radial4"/>
    <dgm:cxn modelId="{A763819F-0843-4E42-9DA6-9D288DF24973}" srcId="{926EFA1F-E39F-CB4C-87EB-4C1061CEB11C}" destId="{3C2F4BD6-01D5-0747-B380-F18B4C5F654A}" srcOrd="0" destOrd="0" parTransId="{778AD20F-1093-0E44-8410-84C3461FAFAE}" sibTransId="{0B323529-BAC2-834D-B08D-CA0B2FC3271A}"/>
    <dgm:cxn modelId="{088DB1C7-B75F-7B4C-A113-5FD71849D377}" srcId="{926EFA1F-E39F-CB4C-87EB-4C1061CEB11C}" destId="{2E6996F5-5AC6-6A4F-A462-6EB9997005C9}" srcOrd="3" destOrd="0" parTransId="{D4CF3C1D-61A9-C74B-B2A1-24B657D500CA}" sibTransId="{01260C85-49F3-E446-AA27-B9F62724F42C}"/>
    <dgm:cxn modelId="{115BA6CF-60BB-9B45-AFBF-71FEBE6F2A8B}" type="presParOf" srcId="{C7B3644A-A3A4-544B-B4A9-74A2C6A09461}" destId="{47A03B2F-BF44-344A-A1A8-E33558A07EB3}" srcOrd="0" destOrd="0" presId="urn:microsoft.com/office/officeart/2005/8/layout/radial4"/>
    <dgm:cxn modelId="{0070B3BF-3D52-D842-9405-0665F588C000}" type="presParOf" srcId="{C7B3644A-A3A4-544B-B4A9-74A2C6A09461}" destId="{3160DBE1-697B-FB4F-B501-5E8AD5A7F145}" srcOrd="1" destOrd="0" presId="urn:microsoft.com/office/officeart/2005/8/layout/radial4"/>
    <dgm:cxn modelId="{9600E49E-2C93-0C49-9979-37A1733BC174}" type="presParOf" srcId="{C7B3644A-A3A4-544B-B4A9-74A2C6A09461}" destId="{99BEA6C1-1CB0-E949-AC65-498C37264662}" srcOrd="2" destOrd="0" presId="urn:microsoft.com/office/officeart/2005/8/layout/radial4"/>
    <dgm:cxn modelId="{2A470B58-F6D5-F14F-B9D1-246F4F1FA138}" type="presParOf" srcId="{C7B3644A-A3A4-544B-B4A9-74A2C6A09461}" destId="{7ACAF2EC-35F9-BC49-BFE6-9DAA63986B00}" srcOrd="3" destOrd="0" presId="urn:microsoft.com/office/officeart/2005/8/layout/radial4"/>
    <dgm:cxn modelId="{034EBD07-E3B5-7F46-B1F8-3D2DD11BC5D3}" type="presParOf" srcId="{C7B3644A-A3A4-544B-B4A9-74A2C6A09461}" destId="{12F250BE-F7F9-294A-BC75-45FB5E969C0C}" srcOrd="4" destOrd="0" presId="urn:microsoft.com/office/officeart/2005/8/layout/radial4"/>
    <dgm:cxn modelId="{3A3F664E-F8DF-3848-A177-DD4BC795C96A}" type="presParOf" srcId="{C7B3644A-A3A4-544B-B4A9-74A2C6A09461}" destId="{51AE6E89-83BA-504B-A06A-2311D1AC0D33}" srcOrd="5" destOrd="0" presId="urn:microsoft.com/office/officeart/2005/8/layout/radial4"/>
    <dgm:cxn modelId="{467DC040-DDAB-304A-BD65-F84C54B474BE}" type="presParOf" srcId="{C7B3644A-A3A4-544B-B4A9-74A2C6A09461}" destId="{2D64832B-C966-364B-8054-0A5F8585474D}" srcOrd="6" destOrd="0" presId="urn:microsoft.com/office/officeart/2005/8/layout/radial4"/>
    <dgm:cxn modelId="{D53117E2-A8FF-CD4B-9D9C-6BA975FDAD6A}" type="presParOf" srcId="{C7B3644A-A3A4-544B-B4A9-74A2C6A09461}" destId="{433030C9-E061-1E47-921D-B8AA3AE50C1C}" srcOrd="7" destOrd="0" presId="urn:microsoft.com/office/officeart/2005/8/layout/radial4"/>
    <dgm:cxn modelId="{FFFF30F1-34C2-E347-86E9-B353C9F59F50}" type="presParOf" srcId="{C7B3644A-A3A4-544B-B4A9-74A2C6A09461}" destId="{6E4B8082-8BA8-5042-A451-AC472705BAFF}" srcOrd="8" destOrd="0" presId="urn:microsoft.com/office/officeart/2005/8/layout/radial4"/>
    <dgm:cxn modelId="{BC1934FA-794F-D84A-8229-323841837886}" type="presParOf" srcId="{C7B3644A-A3A4-544B-B4A9-74A2C6A09461}" destId="{39741121-E722-CB47-83B9-51237FE6707F}" srcOrd="9" destOrd="0" presId="urn:microsoft.com/office/officeart/2005/8/layout/radial4"/>
    <dgm:cxn modelId="{B233238D-3553-6440-ACE6-AEEF886CBD50}" type="presParOf" srcId="{C7B3644A-A3A4-544B-B4A9-74A2C6A09461}" destId="{C9B06C97-D149-F94F-A95F-EFF2593AFF61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714BC8-3F6B-2C4F-AF83-FEF61E97556A}" type="doc">
      <dgm:prSet loTypeId="urn:microsoft.com/office/officeart/2005/8/layout/vProcess5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1340AB6-B764-434E-8110-A2D5B24B6037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rgbClr val="000000"/>
              </a:solidFill>
            </a:rPr>
            <a:t>If pressure-controlled mode available, set initial pressure limit low (&lt; 15 cm H</a:t>
          </a:r>
          <a:r>
            <a:rPr lang="en-US" sz="2000" baseline="-25000" dirty="0">
              <a:solidFill>
                <a:srgbClr val="000000"/>
              </a:solidFill>
            </a:rPr>
            <a:t>2</a:t>
          </a:r>
          <a:r>
            <a:rPr lang="en-US" sz="2000" dirty="0">
              <a:solidFill>
                <a:srgbClr val="000000"/>
              </a:solidFill>
            </a:rPr>
            <a:t>O)</a:t>
          </a:r>
        </a:p>
      </dgm:t>
    </dgm:pt>
    <dgm:pt modelId="{B9326310-5BAD-124C-B1D9-AB36201AA8F1}" type="parTrans" cxnId="{B3C73320-19DA-3F47-892F-CE737BB3BC91}">
      <dgm:prSet/>
      <dgm:spPr/>
      <dgm:t>
        <a:bodyPr/>
        <a:lstStyle/>
        <a:p>
          <a:endParaRPr lang="en-US"/>
        </a:p>
      </dgm:t>
    </dgm:pt>
    <dgm:pt modelId="{20C08ABB-86DF-F44B-B307-95CDDBE45072}" type="sibTrans" cxnId="{B3C73320-19DA-3F47-892F-CE737BB3BC91}">
      <dgm:prSet/>
      <dgm:spPr/>
      <dgm:t>
        <a:bodyPr/>
        <a:lstStyle/>
        <a:p>
          <a:endParaRPr lang="en-US"/>
        </a:p>
      </dgm:t>
    </dgm:pt>
    <dgm:pt modelId="{20A82DF0-84C2-0B46-9D72-D4091F3B8930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rgbClr val="000000"/>
              </a:solidFill>
            </a:rPr>
            <a:t>Set appropriate respiratory rate and fresh gas flow</a:t>
          </a:r>
        </a:p>
      </dgm:t>
    </dgm:pt>
    <dgm:pt modelId="{E4F8DD24-0A6B-DE49-B634-1E80A6FF4A49}" type="parTrans" cxnId="{B6F1D737-6E62-5C40-AC64-E77365F489B8}">
      <dgm:prSet/>
      <dgm:spPr/>
      <dgm:t>
        <a:bodyPr/>
        <a:lstStyle/>
        <a:p>
          <a:endParaRPr lang="en-US"/>
        </a:p>
      </dgm:t>
    </dgm:pt>
    <dgm:pt modelId="{12B09B41-04FB-7743-A577-A81D013B8748}" type="sibTrans" cxnId="{B6F1D737-6E62-5C40-AC64-E77365F489B8}">
      <dgm:prSet/>
      <dgm:spPr/>
      <dgm:t>
        <a:bodyPr/>
        <a:lstStyle/>
        <a:p>
          <a:endParaRPr lang="en-US"/>
        </a:p>
      </dgm:t>
    </dgm:pt>
    <dgm:pt modelId="{55604E7E-336E-564F-BC47-EEEE60FE8838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rgbClr val="000000"/>
              </a:solidFill>
            </a:rPr>
            <a:t>Watch chest excursion, auscultate, and monitor expired tidal volume and ETCO</a:t>
          </a:r>
          <a:r>
            <a:rPr lang="en-US" sz="2000" baseline="-25000" dirty="0">
              <a:solidFill>
                <a:srgbClr val="000000"/>
              </a:solidFill>
            </a:rPr>
            <a:t>2</a:t>
          </a:r>
          <a:r>
            <a:rPr lang="en-US" sz="2000" dirty="0">
              <a:solidFill>
                <a:srgbClr val="000000"/>
              </a:solidFill>
            </a:rPr>
            <a:t> (if available)</a:t>
          </a:r>
        </a:p>
      </dgm:t>
    </dgm:pt>
    <dgm:pt modelId="{1A58EE10-C636-974F-AAB3-2FC777D8AAE4}" type="parTrans" cxnId="{D83B1844-383B-9344-8BB1-4C57F0FBDE6A}">
      <dgm:prSet/>
      <dgm:spPr/>
      <dgm:t>
        <a:bodyPr/>
        <a:lstStyle/>
        <a:p>
          <a:endParaRPr lang="en-US"/>
        </a:p>
      </dgm:t>
    </dgm:pt>
    <dgm:pt modelId="{ED6F39C1-88B4-074D-B040-0379D146524F}" type="sibTrans" cxnId="{D83B1844-383B-9344-8BB1-4C57F0FBDE6A}">
      <dgm:prSet/>
      <dgm:spPr/>
      <dgm:t>
        <a:bodyPr/>
        <a:lstStyle/>
        <a:p>
          <a:endParaRPr lang="en-US"/>
        </a:p>
      </dgm:t>
    </dgm:pt>
    <dgm:pt modelId="{A8E990AD-3BD8-CE4C-87DF-5077C676CB2A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rgbClr val="000000"/>
              </a:solidFill>
            </a:rPr>
            <a:t>Slowly increase pressure limit, if necessary, to achieve desired results</a:t>
          </a:r>
        </a:p>
      </dgm:t>
    </dgm:pt>
    <dgm:pt modelId="{C8585410-6222-D04D-A2A0-DBF5B9D2A1C9}" type="parTrans" cxnId="{913573E2-7190-1D4F-B507-AF7582E44933}">
      <dgm:prSet/>
      <dgm:spPr/>
      <dgm:t>
        <a:bodyPr/>
        <a:lstStyle/>
        <a:p>
          <a:endParaRPr lang="en-US"/>
        </a:p>
      </dgm:t>
    </dgm:pt>
    <dgm:pt modelId="{6E84F421-732F-5541-9E2C-F57159B453D5}" type="sibTrans" cxnId="{913573E2-7190-1D4F-B507-AF7582E44933}">
      <dgm:prSet/>
      <dgm:spPr/>
      <dgm:t>
        <a:bodyPr/>
        <a:lstStyle/>
        <a:p>
          <a:endParaRPr lang="en-US"/>
        </a:p>
      </dgm:t>
    </dgm:pt>
    <dgm:pt modelId="{27C0B697-D5D6-2F4C-BE56-0BF1DB1C3D2C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rgbClr val="000000"/>
              </a:solidFill>
            </a:rPr>
            <a:t>If available, use arterial blood gas to confirm adequacy of ventilation when ETCO</a:t>
          </a:r>
          <a:r>
            <a:rPr lang="en-US" sz="2000" baseline="-25000" dirty="0">
              <a:solidFill>
                <a:srgbClr val="000000"/>
              </a:solidFill>
            </a:rPr>
            <a:t>2</a:t>
          </a:r>
          <a:r>
            <a:rPr lang="en-US" sz="2000" dirty="0">
              <a:solidFill>
                <a:srgbClr val="000000"/>
              </a:solidFill>
            </a:rPr>
            <a:t> is not available</a:t>
          </a:r>
        </a:p>
      </dgm:t>
    </dgm:pt>
    <dgm:pt modelId="{3523C5C4-9F24-5349-B3E0-075901DF89B6}" type="parTrans" cxnId="{E7DD16FF-6B53-C145-8DEF-6A7711D1ACDE}">
      <dgm:prSet/>
      <dgm:spPr/>
      <dgm:t>
        <a:bodyPr/>
        <a:lstStyle/>
        <a:p>
          <a:endParaRPr lang="en-US"/>
        </a:p>
      </dgm:t>
    </dgm:pt>
    <dgm:pt modelId="{F2608DFB-863C-7546-B4EB-52295C89C486}" type="sibTrans" cxnId="{E7DD16FF-6B53-C145-8DEF-6A7711D1ACDE}">
      <dgm:prSet/>
      <dgm:spPr/>
      <dgm:t>
        <a:bodyPr/>
        <a:lstStyle/>
        <a:p>
          <a:endParaRPr lang="en-US"/>
        </a:p>
      </dgm:t>
    </dgm:pt>
    <dgm:pt modelId="{4BD6D897-49AF-1F44-BC46-353683F9F454}" type="pres">
      <dgm:prSet presAssocID="{20714BC8-3F6B-2C4F-AF83-FEF61E97556A}" presName="outerComposite" presStyleCnt="0">
        <dgm:presLayoutVars>
          <dgm:chMax val="5"/>
          <dgm:dir/>
          <dgm:resizeHandles val="exact"/>
        </dgm:presLayoutVars>
      </dgm:prSet>
      <dgm:spPr/>
    </dgm:pt>
    <dgm:pt modelId="{47C042B7-7E0F-0C43-ACDE-937F588E57D6}" type="pres">
      <dgm:prSet presAssocID="{20714BC8-3F6B-2C4F-AF83-FEF61E97556A}" presName="dummyMaxCanvas" presStyleCnt="0">
        <dgm:presLayoutVars/>
      </dgm:prSet>
      <dgm:spPr/>
    </dgm:pt>
    <dgm:pt modelId="{1CFBD6FA-C4DF-6347-8DE7-24F6904AC33D}" type="pres">
      <dgm:prSet presAssocID="{20714BC8-3F6B-2C4F-AF83-FEF61E97556A}" presName="FiveNodes_1" presStyleLbl="node1" presStyleIdx="0" presStyleCnt="5" custScaleX="102550" custLinFactNeighborX="-1108" custLinFactNeighborY="-28781">
        <dgm:presLayoutVars>
          <dgm:bulletEnabled val="1"/>
        </dgm:presLayoutVars>
      </dgm:prSet>
      <dgm:spPr/>
    </dgm:pt>
    <dgm:pt modelId="{2D5FAC1E-0E82-E24E-B506-EB3F3CFA105F}" type="pres">
      <dgm:prSet presAssocID="{20714BC8-3F6B-2C4F-AF83-FEF61E97556A}" presName="FiveNodes_2" presStyleLbl="node1" presStyleIdx="1" presStyleCnt="5" custScaleX="102550">
        <dgm:presLayoutVars>
          <dgm:bulletEnabled val="1"/>
        </dgm:presLayoutVars>
      </dgm:prSet>
      <dgm:spPr/>
    </dgm:pt>
    <dgm:pt modelId="{94360D71-A9EF-E942-B602-DF3D4BE10545}" type="pres">
      <dgm:prSet presAssocID="{20714BC8-3F6B-2C4F-AF83-FEF61E97556A}" presName="FiveNodes_3" presStyleLbl="node1" presStyleIdx="2" presStyleCnt="5" custScaleX="102550">
        <dgm:presLayoutVars>
          <dgm:bulletEnabled val="1"/>
        </dgm:presLayoutVars>
      </dgm:prSet>
      <dgm:spPr/>
    </dgm:pt>
    <dgm:pt modelId="{4A8E2531-6BEC-474C-8C93-897CF97BF45A}" type="pres">
      <dgm:prSet presAssocID="{20714BC8-3F6B-2C4F-AF83-FEF61E97556A}" presName="FiveNodes_4" presStyleLbl="node1" presStyleIdx="3" presStyleCnt="5" custScaleX="102550">
        <dgm:presLayoutVars>
          <dgm:bulletEnabled val="1"/>
        </dgm:presLayoutVars>
      </dgm:prSet>
      <dgm:spPr/>
    </dgm:pt>
    <dgm:pt modelId="{9E303BB5-31A7-984E-A746-79D584288816}" type="pres">
      <dgm:prSet presAssocID="{20714BC8-3F6B-2C4F-AF83-FEF61E97556A}" presName="FiveNodes_5" presStyleLbl="node1" presStyleIdx="4" presStyleCnt="5" custScaleX="102550">
        <dgm:presLayoutVars>
          <dgm:bulletEnabled val="1"/>
        </dgm:presLayoutVars>
      </dgm:prSet>
      <dgm:spPr/>
    </dgm:pt>
    <dgm:pt modelId="{283B87CA-0C04-A542-B12C-6C754D47C5AC}" type="pres">
      <dgm:prSet presAssocID="{20714BC8-3F6B-2C4F-AF83-FEF61E97556A}" presName="FiveConn_1-2" presStyleLbl="fgAccFollowNode1" presStyleIdx="0" presStyleCnt="4">
        <dgm:presLayoutVars>
          <dgm:bulletEnabled val="1"/>
        </dgm:presLayoutVars>
      </dgm:prSet>
      <dgm:spPr/>
    </dgm:pt>
    <dgm:pt modelId="{0D848E4C-01A1-7049-BF01-5DA5F017CFD9}" type="pres">
      <dgm:prSet presAssocID="{20714BC8-3F6B-2C4F-AF83-FEF61E97556A}" presName="FiveConn_2-3" presStyleLbl="fgAccFollowNode1" presStyleIdx="1" presStyleCnt="4">
        <dgm:presLayoutVars>
          <dgm:bulletEnabled val="1"/>
        </dgm:presLayoutVars>
      </dgm:prSet>
      <dgm:spPr/>
    </dgm:pt>
    <dgm:pt modelId="{583FD10E-B945-0440-9A92-EB817BDC63D9}" type="pres">
      <dgm:prSet presAssocID="{20714BC8-3F6B-2C4F-AF83-FEF61E97556A}" presName="FiveConn_3-4" presStyleLbl="fgAccFollowNode1" presStyleIdx="2" presStyleCnt="4">
        <dgm:presLayoutVars>
          <dgm:bulletEnabled val="1"/>
        </dgm:presLayoutVars>
      </dgm:prSet>
      <dgm:spPr/>
    </dgm:pt>
    <dgm:pt modelId="{3AC06E41-8B1A-534F-A268-A5C5ADC45BF4}" type="pres">
      <dgm:prSet presAssocID="{20714BC8-3F6B-2C4F-AF83-FEF61E97556A}" presName="FiveConn_4-5" presStyleLbl="fgAccFollowNode1" presStyleIdx="3" presStyleCnt="4">
        <dgm:presLayoutVars>
          <dgm:bulletEnabled val="1"/>
        </dgm:presLayoutVars>
      </dgm:prSet>
      <dgm:spPr/>
    </dgm:pt>
    <dgm:pt modelId="{1961A96E-7DBE-A747-B4DA-B372B5BCA196}" type="pres">
      <dgm:prSet presAssocID="{20714BC8-3F6B-2C4F-AF83-FEF61E97556A}" presName="FiveNodes_1_text" presStyleLbl="node1" presStyleIdx="4" presStyleCnt="5">
        <dgm:presLayoutVars>
          <dgm:bulletEnabled val="1"/>
        </dgm:presLayoutVars>
      </dgm:prSet>
      <dgm:spPr/>
    </dgm:pt>
    <dgm:pt modelId="{371E0169-225E-2243-B14F-143FAE913C64}" type="pres">
      <dgm:prSet presAssocID="{20714BC8-3F6B-2C4F-AF83-FEF61E97556A}" presName="FiveNodes_2_text" presStyleLbl="node1" presStyleIdx="4" presStyleCnt="5">
        <dgm:presLayoutVars>
          <dgm:bulletEnabled val="1"/>
        </dgm:presLayoutVars>
      </dgm:prSet>
      <dgm:spPr/>
    </dgm:pt>
    <dgm:pt modelId="{99E61383-38AA-DD40-82BF-07BA4712EF66}" type="pres">
      <dgm:prSet presAssocID="{20714BC8-3F6B-2C4F-AF83-FEF61E97556A}" presName="FiveNodes_3_text" presStyleLbl="node1" presStyleIdx="4" presStyleCnt="5">
        <dgm:presLayoutVars>
          <dgm:bulletEnabled val="1"/>
        </dgm:presLayoutVars>
      </dgm:prSet>
      <dgm:spPr/>
    </dgm:pt>
    <dgm:pt modelId="{FF16A1C5-0A97-A84F-883D-573F467E2F3A}" type="pres">
      <dgm:prSet presAssocID="{20714BC8-3F6B-2C4F-AF83-FEF61E97556A}" presName="FiveNodes_4_text" presStyleLbl="node1" presStyleIdx="4" presStyleCnt="5">
        <dgm:presLayoutVars>
          <dgm:bulletEnabled val="1"/>
        </dgm:presLayoutVars>
      </dgm:prSet>
      <dgm:spPr/>
    </dgm:pt>
    <dgm:pt modelId="{DED8A733-904B-984C-9254-C88B89FC3544}" type="pres">
      <dgm:prSet presAssocID="{20714BC8-3F6B-2C4F-AF83-FEF61E97556A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78F4611A-4830-F343-8005-15F03BDE0EA4}" type="presOf" srcId="{55604E7E-336E-564F-BC47-EEEE60FE8838}" destId="{99E61383-38AA-DD40-82BF-07BA4712EF66}" srcOrd="1" destOrd="0" presId="urn:microsoft.com/office/officeart/2005/8/layout/vProcess5"/>
    <dgm:cxn modelId="{B3C73320-19DA-3F47-892F-CE737BB3BC91}" srcId="{20714BC8-3F6B-2C4F-AF83-FEF61E97556A}" destId="{31340AB6-B764-434E-8110-A2D5B24B6037}" srcOrd="0" destOrd="0" parTransId="{B9326310-5BAD-124C-B1D9-AB36201AA8F1}" sibTransId="{20C08ABB-86DF-F44B-B307-95CDDBE45072}"/>
    <dgm:cxn modelId="{B6F1D737-6E62-5C40-AC64-E77365F489B8}" srcId="{20714BC8-3F6B-2C4F-AF83-FEF61E97556A}" destId="{20A82DF0-84C2-0B46-9D72-D4091F3B8930}" srcOrd="1" destOrd="0" parTransId="{E4F8DD24-0A6B-DE49-B634-1E80A6FF4A49}" sibTransId="{12B09B41-04FB-7743-A577-A81D013B8748}"/>
    <dgm:cxn modelId="{D83B1844-383B-9344-8BB1-4C57F0FBDE6A}" srcId="{20714BC8-3F6B-2C4F-AF83-FEF61E97556A}" destId="{55604E7E-336E-564F-BC47-EEEE60FE8838}" srcOrd="2" destOrd="0" parTransId="{1A58EE10-C636-974F-AAB3-2FC777D8AAE4}" sibTransId="{ED6F39C1-88B4-074D-B040-0379D146524F}"/>
    <dgm:cxn modelId="{42748C4A-0A8F-B447-9019-CACEF9A71C83}" type="presOf" srcId="{55604E7E-336E-564F-BC47-EEEE60FE8838}" destId="{94360D71-A9EF-E942-B602-DF3D4BE10545}" srcOrd="0" destOrd="0" presId="urn:microsoft.com/office/officeart/2005/8/layout/vProcess5"/>
    <dgm:cxn modelId="{E02FF264-CEE5-9A4D-A97D-C7DC281AE229}" type="presOf" srcId="{20714BC8-3F6B-2C4F-AF83-FEF61E97556A}" destId="{4BD6D897-49AF-1F44-BC46-353683F9F454}" srcOrd="0" destOrd="0" presId="urn:microsoft.com/office/officeart/2005/8/layout/vProcess5"/>
    <dgm:cxn modelId="{4F751871-220B-A144-896E-E382FB86B6EC}" type="presOf" srcId="{A8E990AD-3BD8-CE4C-87DF-5077C676CB2A}" destId="{FF16A1C5-0A97-A84F-883D-573F467E2F3A}" srcOrd="1" destOrd="0" presId="urn:microsoft.com/office/officeart/2005/8/layout/vProcess5"/>
    <dgm:cxn modelId="{72814677-BFEC-7246-8644-DE8E5017019D}" type="presOf" srcId="{27C0B697-D5D6-2F4C-BE56-0BF1DB1C3D2C}" destId="{9E303BB5-31A7-984E-A746-79D584288816}" srcOrd="0" destOrd="0" presId="urn:microsoft.com/office/officeart/2005/8/layout/vProcess5"/>
    <dgm:cxn modelId="{C0AE267B-4205-5446-A5ED-B6B3C0DECD1A}" type="presOf" srcId="{A8E990AD-3BD8-CE4C-87DF-5077C676CB2A}" destId="{4A8E2531-6BEC-474C-8C93-897CF97BF45A}" srcOrd="0" destOrd="0" presId="urn:microsoft.com/office/officeart/2005/8/layout/vProcess5"/>
    <dgm:cxn modelId="{BA7DC083-E64D-BE46-9CD5-208606D887CA}" type="presOf" srcId="{ED6F39C1-88B4-074D-B040-0379D146524F}" destId="{583FD10E-B945-0440-9A92-EB817BDC63D9}" srcOrd="0" destOrd="0" presId="urn:microsoft.com/office/officeart/2005/8/layout/vProcess5"/>
    <dgm:cxn modelId="{44602E95-1579-3E4E-8A1E-0B4BB2189762}" type="presOf" srcId="{20A82DF0-84C2-0B46-9D72-D4091F3B8930}" destId="{371E0169-225E-2243-B14F-143FAE913C64}" srcOrd="1" destOrd="0" presId="urn:microsoft.com/office/officeart/2005/8/layout/vProcess5"/>
    <dgm:cxn modelId="{2F44E096-7FE9-F740-8070-B4DE3F3DA660}" type="presOf" srcId="{20A82DF0-84C2-0B46-9D72-D4091F3B8930}" destId="{2D5FAC1E-0E82-E24E-B506-EB3F3CFA105F}" srcOrd="0" destOrd="0" presId="urn:microsoft.com/office/officeart/2005/8/layout/vProcess5"/>
    <dgm:cxn modelId="{851795A8-9634-F74A-A42B-AB18A4700BAC}" type="presOf" srcId="{20C08ABB-86DF-F44B-B307-95CDDBE45072}" destId="{283B87CA-0C04-A542-B12C-6C754D47C5AC}" srcOrd="0" destOrd="0" presId="urn:microsoft.com/office/officeart/2005/8/layout/vProcess5"/>
    <dgm:cxn modelId="{053AC1B2-6EFC-F54D-A183-B2FFCD0DB041}" type="presOf" srcId="{12B09B41-04FB-7743-A577-A81D013B8748}" destId="{0D848E4C-01A1-7049-BF01-5DA5F017CFD9}" srcOrd="0" destOrd="0" presId="urn:microsoft.com/office/officeart/2005/8/layout/vProcess5"/>
    <dgm:cxn modelId="{4784FCCB-6B1E-9B41-BADA-59760DD85C21}" type="presOf" srcId="{27C0B697-D5D6-2F4C-BE56-0BF1DB1C3D2C}" destId="{DED8A733-904B-984C-9254-C88B89FC3544}" srcOrd="1" destOrd="0" presId="urn:microsoft.com/office/officeart/2005/8/layout/vProcess5"/>
    <dgm:cxn modelId="{54B656D5-0C0C-C140-B9F0-F4BEF55EEA7C}" type="presOf" srcId="{31340AB6-B764-434E-8110-A2D5B24B6037}" destId="{1961A96E-7DBE-A747-B4DA-B372B5BCA196}" srcOrd="1" destOrd="0" presId="urn:microsoft.com/office/officeart/2005/8/layout/vProcess5"/>
    <dgm:cxn modelId="{7D95DBDA-330E-C144-B184-9A96ED484B69}" type="presOf" srcId="{31340AB6-B764-434E-8110-A2D5B24B6037}" destId="{1CFBD6FA-C4DF-6347-8DE7-24F6904AC33D}" srcOrd="0" destOrd="0" presId="urn:microsoft.com/office/officeart/2005/8/layout/vProcess5"/>
    <dgm:cxn modelId="{913573E2-7190-1D4F-B507-AF7582E44933}" srcId="{20714BC8-3F6B-2C4F-AF83-FEF61E97556A}" destId="{A8E990AD-3BD8-CE4C-87DF-5077C676CB2A}" srcOrd="3" destOrd="0" parTransId="{C8585410-6222-D04D-A2A0-DBF5B9D2A1C9}" sibTransId="{6E84F421-732F-5541-9E2C-F57159B453D5}"/>
    <dgm:cxn modelId="{5A9C2CF7-B747-E349-A33D-2180432963F8}" type="presOf" srcId="{6E84F421-732F-5541-9E2C-F57159B453D5}" destId="{3AC06E41-8B1A-534F-A268-A5C5ADC45BF4}" srcOrd="0" destOrd="0" presId="urn:microsoft.com/office/officeart/2005/8/layout/vProcess5"/>
    <dgm:cxn modelId="{E7DD16FF-6B53-C145-8DEF-6A7711D1ACDE}" srcId="{20714BC8-3F6B-2C4F-AF83-FEF61E97556A}" destId="{27C0B697-D5D6-2F4C-BE56-0BF1DB1C3D2C}" srcOrd="4" destOrd="0" parTransId="{3523C5C4-9F24-5349-B3E0-075901DF89B6}" sibTransId="{F2608DFB-863C-7546-B4EB-52295C89C486}"/>
    <dgm:cxn modelId="{ECC80ECA-F4DF-9647-99C0-4F0ACA1A8894}" type="presParOf" srcId="{4BD6D897-49AF-1F44-BC46-353683F9F454}" destId="{47C042B7-7E0F-0C43-ACDE-937F588E57D6}" srcOrd="0" destOrd="0" presId="urn:microsoft.com/office/officeart/2005/8/layout/vProcess5"/>
    <dgm:cxn modelId="{32A1A3ED-D4DD-9D40-ABA4-F0DAF3315708}" type="presParOf" srcId="{4BD6D897-49AF-1F44-BC46-353683F9F454}" destId="{1CFBD6FA-C4DF-6347-8DE7-24F6904AC33D}" srcOrd="1" destOrd="0" presId="urn:microsoft.com/office/officeart/2005/8/layout/vProcess5"/>
    <dgm:cxn modelId="{70CD10DD-0F0B-FC45-BCC9-B7255BC796B8}" type="presParOf" srcId="{4BD6D897-49AF-1F44-BC46-353683F9F454}" destId="{2D5FAC1E-0E82-E24E-B506-EB3F3CFA105F}" srcOrd="2" destOrd="0" presId="urn:microsoft.com/office/officeart/2005/8/layout/vProcess5"/>
    <dgm:cxn modelId="{6DB104EA-F157-8149-8C5A-846634BC3C30}" type="presParOf" srcId="{4BD6D897-49AF-1F44-BC46-353683F9F454}" destId="{94360D71-A9EF-E942-B602-DF3D4BE10545}" srcOrd="3" destOrd="0" presId="urn:microsoft.com/office/officeart/2005/8/layout/vProcess5"/>
    <dgm:cxn modelId="{DF722C4C-6AA9-214A-AF33-6A0059077A1D}" type="presParOf" srcId="{4BD6D897-49AF-1F44-BC46-353683F9F454}" destId="{4A8E2531-6BEC-474C-8C93-897CF97BF45A}" srcOrd="4" destOrd="0" presId="urn:microsoft.com/office/officeart/2005/8/layout/vProcess5"/>
    <dgm:cxn modelId="{4F63ED14-C3FF-9148-AF81-94027CAFA8ED}" type="presParOf" srcId="{4BD6D897-49AF-1F44-BC46-353683F9F454}" destId="{9E303BB5-31A7-984E-A746-79D584288816}" srcOrd="5" destOrd="0" presId="urn:microsoft.com/office/officeart/2005/8/layout/vProcess5"/>
    <dgm:cxn modelId="{AD366A95-4CEC-6B49-9BDF-067D17DA1AC0}" type="presParOf" srcId="{4BD6D897-49AF-1F44-BC46-353683F9F454}" destId="{283B87CA-0C04-A542-B12C-6C754D47C5AC}" srcOrd="6" destOrd="0" presId="urn:microsoft.com/office/officeart/2005/8/layout/vProcess5"/>
    <dgm:cxn modelId="{8D2E25D6-24E2-5D42-8667-24FF6654CBE2}" type="presParOf" srcId="{4BD6D897-49AF-1F44-BC46-353683F9F454}" destId="{0D848E4C-01A1-7049-BF01-5DA5F017CFD9}" srcOrd="7" destOrd="0" presId="urn:microsoft.com/office/officeart/2005/8/layout/vProcess5"/>
    <dgm:cxn modelId="{4C18F950-3423-DF49-B7D5-010A550B0BD4}" type="presParOf" srcId="{4BD6D897-49AF-1F44-BC46-353683F9F454}" destId="{583FD10E-B945-0440-9A92-EB817BDC63D9}" srcOrd="8" destOrd="0" presId="urn:microsoft.com/office/officeart/2005/8/layout/vProcess5"/>
    <dgm:cxn modelId="{A9F56FD1-2018-764A-8F40-C8F9E465FA9E}" type="presParOf" srcId="{4BD6D897-49AF-1F44-BC46-353683F9F454}" destId="{3AC06E41-8B1A-534F-A268-A5C5ADC45BF4}" srcOrd="9" destOrd="0" presId="urn:microsoft.com/office/officeart/2005/8/layout/vProcess5"/>
    <dgm:cxn modelId="{1E24461C-0D9F-724B-A595-3C1BC141B05B}" type="presParOf" srcId="{4BD6D897-49AF-1F44-BC46-353683F9F454}" destId="{1961A96E-7DBE-A747-B4DA-B372B5BCA196}" srcOrd="10" destOrd="0" presId="urn:microsoft.com/office/officeart/2005/8/layout/vProcess5"/>
    <dgm:cxn modelId="{424B0D67-5FE7-FC4D-B61C-699B5BE21F00}" type="presParOf" srcId="{4BD6D897-49AF-1F44-BC46-353683F9F454}" destId="{371E0169-225E-2243-B14F-143FAE913C64}" srcOrd="11" destOrd="0" presId="urn:microsoft.com/office/officeart/2005/8/layout/vProcess5"/>
    <dgm:cxn modelId="{8547C661-663B-A64F-B82A-8F5991F8A09D}" type="presParOf" srcId="{4BD6D897-49AF-1F44-BC46-353683F9F454}" destId="{99E61383-38AA-DD40-82BF-07BA4712EF66}" srcOrd="12" destOrd="0" presId="urn:microsoft.com/office/officeart/2005/8/layout/vProcess5"/>
    <dgm:cxn modelId="{13A5B5F4-C16E-F24B-937E-D9158BB644B4}" type="presParOf" srcId="{4BD6D897-49AF-1F44-BC46-353683F9F454}" destId="{FF16A1C5-0A97-A84F-883D-573F467E2F3A}" srcOrd="13" destOrd="0" presId="urn:microsoft.com/office/officeart/2005/8/layout/vProcess5"/>
    <dgm:cxn modelId="{0501473D-4083-624A-BFB6-87D3B233BA6F}" type="presParOf" srcId="{4BD6D897-49AF-1F44-BC46-353683F9F454}" destId="{DED8A733-904B-984C-9254-C88B89FC3544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294B5B-ACAB-EC48-AB2D-FDBF82E4DA72}" type="doc">
      <dgm:prSet loTypeId="urn:microsoft.com/office/officeart/2005/8/layout/chevron2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E2FDB4E-374B-294E-8293-5D0A1C07908F}">
      <dgm:prSet/>
      <dgm:spPr>
        <a:solidFill>
          <a:srgbClr val="0FA5CC"/>
        </a:solidFill>
      </dgm:spPr>
      <dgm:t>
        <a:bodyPr/>
        <a:lstStyle/>
        <a:p>
          <a:pPr rtl="0"/>
          <a:endParaRPr lang="en-US" dirty="0"/>
        </a:p>
      </dgm:t>
    </dgm:pt>
    <dgm:pt modelId="{8E582F2D-628F-7F49-8D7B-335BFEE92853}" type="parTrans" cxnId="{BA8B54AD-9C76-8D4D-80A9-252848F57C2C}">
      <dgm:prSet/>
      <dgm:spPr/>
      <dgm:t>
        <a:bodyPr/>
        <a:lstStyle/>
        <a:p>
          <a:endParaRPr lang="en-US"/>
        </a:p>
      </dgm:t>
    </dgm:pt>
    <dgm:pt modelId="{1B33EF51-8A55-1647-9056-FD0A6CDAF81E}" type="sibTrans" cxnId="{BA8B54AD-9C76-8D4D-80A9-252848F57C2C}">
      <dgm:prSet/>
      <dgm:spPr/>
      <dgm:t>
        <a:bodyPr/>
        <a:lstStyle/>
        <a:p>
          <a:endParaRPr lang="en-US"/>
        </a:p>
      </dgm:t>
    </dgm:pt>
    <dgm:pt modelId="{E0903741-F210-174F-B4A7-59A2CEE45B6D}">
      <dgm:prSet/>
      <dgm:spPr>
        <a:solidFill>
          <a:srgbClr val="0FA5CC"/>
        </a:solidFill>
      </dgm:spPr>
      <dgm:t>
        <a:bodyPr/>
        <a:lstStyle/>
        <a:p>
          <a:pPr rtl="0"/>
          <a:endParaRPr lang="en-US" dirty="0"/>
        </a:p>
      </dgm:t>
    </dgm:pt>
    <dgm:pt modelId="{00E95437-D6FE-4347-857D-E654EAC33196}" type="parTrans" cxnId="{869FBCE3-1909-FD4F-9D95-9366AA1553C7}">
      <dgm:prSet/>
      <dgm:spPr/>
      <dgm:t>
        <a:bodyPr/>
        <a:lstStyle/>
        <a:p>
          <a:endParaRPr lang="en-US"/>
        </a:p>
      </dgm:t>
    </dgm:pt>
    <dgm:pt modelId="{3480AC4E-96E2-0E4E-929E-E5BE52C1E5F3}" type="sibTrans" cxnId="{869FBCE3-1909-FD4F-9D95-9366AA1553C7}">
      <dgm:prSet/>
      <dgm:spPr/>
      <dgm:t>
        <a:bodyPr/>
        <a:lstStyle/>
        <a:p>
          <a:endParaRPr lang="en-US"/>
        </a:p>
      </dgm:t>
    </dgm:pt>
    <dgm:pt modelId="{F1F2A4F3-6B51-9740-99AD-94D42394DC0F}">
      <dgm:prSet/>
      <dgm:spPr/>
      <dgm:t>
        <a:bodyPr/>
        <a:lstStyle/>
        <a:p>
          <a:pPr rtl="0"/>
          <a:r>
            <a:rPr lang="en-US" dirty="0"/>
            <a:t>If pressure-controlled mode </a:t>
          </a:r>
          <a:r>
            <a:rPr lang="en-US" b="1" dirty="0"/>
            <a:t>not</a:t>
          </a:r>
          <a:r>
            <a:rPr lang="en-US" dirty="0"/>
            <a:t> available, set inspiratory time and expiratory pause to obtain desired respiratory rate appropriate for age</a:t>
          </a:r>
        </a:p>
      </dgm:t>
    </dgm:pt>
    <dgm:pt modelId="{402F412D-5E8B-434A-B392-93440F9BA0F2}" type="parTrans" cxnId="{2B1C2CA9-E088-264D-BA6C-D19FD9529BF1}">
      <dgm:prSet/>
      <dgm:spPr/>
      <dgm:t>
        <a:bodyPr/>
        <a:lstStyle/>
        <a:p>
          <a:endParaRPr lang="en-US"/>
        </a:p>
      </dgm:t>
    </dgm:pt>
    <dgm:pt modelId="{558FC17E-6FCF-B04F-A01B-20AEC51AE832}" type="sibTrans" cxnId="{2B1C2CA9-E088-264D-BA6C-D19FD9529BF1}">
      <dgm:prSet/>
      <dgm:spPr/>
      <dgm:t>
        <a:bodyPr/>
        <a:lstStyle/>
        <a:p>
          <a:endParaRPr lang="en-US"/>
        </a:p>
      </dgm:t>
    </dgm:pt>
    <dgm:pt modelId="{A44AEF0F-6A7E-A043-90C5-143A0BB873B8}">
      <dgm:prSet/>
      <dgm:spPr>
        <a:solidFill>
          <a:srgbClr val="0FA5CC"/>
        </a:solidFill>
      </dgm:spPr>
      <dgm:t>
        <a:bodyPr/>
        <a:lstStyle/>
        <a:p>
          <a:pPr rtl="0"/>
          <a:endParaRPr lang="en-US" dirty="0"/>
        </a:p>
      </dgm:t>
    </dgm:pt>
    <dgm:pt modelId="{1AB2EB93-813B-914A-A451-5B9A36735177}" type="sibTrans" cxnId="{1B0887C3-A773-A743-AC57-7F643FEF0AE4}">
      <dgm:prSet/>
      <dgm:spPr/>
      <dgm:t>
        <a:bodyPr/>
        <a:lstStyle/>
        <a:p>
          <a:endParaRPr lang="en-US"/>
        </a:p>
      </dgm:t>
    </dgm:pt>
    <dgm:pt modelId="{BBD9B41B-240A-CC4E-B60B-95A856D93ABA}" type="parTrans" cxnId="{1B0887C3-A773-A743-AC57-7F643FEF0AE4}">
      <dgm:prSet/>
      <dgm:spPr/>
      <dgm:t>
        <a:bodyPr/>
        <a:lstStyle/>
        <a:p>
          <a:endParaRPr lang="en-US"/>
        </a:p>
      </dgm:t>
    </dgm:pt>
    <dgm:pt modelId="{2C1B099F-02DD-9849-B084-C7F25CA2FCB2}">
      <dgm:prSet/>
      <dgm:spPr/>
      <dgm:t>
        <a:bodyPr/>
        <a:lstStyle/>
        <a:p>
          <a:pPr rtl="0"/>
          <a:r>
            <a:rPr lang="en-US" dirty="0"/>
            <a:t>Set inspiratory flow rate low and slowly increase to achieve desired pressure limit on Paw dial</a:t>
          </a:r>
        </a:p>
      </dgm:t>
    </dgm:pt>
    <dgm:pt modelId="{1B43382B-75B1-EC4E-9100-EC0212D69630}" type="parTrans" cxnId="{891FA337-2C55-F74D-8493-A885A71106A8}">
      <dgm:prSet/>
      <dgm:spPr/>
      <dgm:t>
        <a:bodyPr/>
        <a:lstStyle/>
        <a:p>
          <a:endParaRPr lang="en-US"/>
        </a:p>
      </dgm:t>
    </dgm:pt>
    <dgm:pt modelId="{B7DFAF1C-E81B-9543-ABD9-931702E8B2BA}" type="sibTrans" cxnId="{891FA337-2C55-F74D-8493-A885A71106A8}">
      <dgm:prSet/>
      <dgm:spPr/>
      <dgm:t>
        <a:bodyPr/>
        <a:lstStyle/>
        <a:p>
          <a:endParaRPr lang="en-US"/>
        </a:p>
      </dgm:t>
    </dgm:pt>
    <dgm:pt modelId="{0861825E-1D83-5A4B-8449-D98CE09158AC}">
      <dgm:prSet/>
      <dgm:spPr/>
      <dgm:t>
        <a:bodyPr/>
        <a:lstStyle/>
        <a:p>
          <a:pPr rtl="0"/>
          <a:r>
            <a:rPr lang="en-US"/>
            <a:t>If available, use arterial blood gas to confirm adequacy of ventilation when ETCO</a:t>
          </a:r>
          <a:r>
            <a:rPr lang="en-US" baseline="-25000"/>
            <a:t>2</a:t>
          </a:r>
          <a:r>
            <a:rPr lang="en-US"/>
            <a:t> is not available</a:t>
          </a:r>
        </a:p>
      </dgm:t>
    </dgm:pt>
    <dgm:pt modelId="{8425F9AC-AAC4-8B4D-9C55-53B5611881EC}" type="parTrans" cxnId="{F14573FC-C645-A14B-9972-F64CB2B16001}">
      <dgm:prSet/>
      <dgm:spPr/>
      <dgm:t>
        <a:bodyPr/>
        <a:lstStyle/>
        <a:p>
          <a:endParaRPr lang="en-US"/>
        </a:p>
      </dgm:t>
    </dgm:pt>
    <dgm:pt modelId="{9D1F1F59-554F-1E45-BB33-E93E479702C1}" type="sibTrans" cxnId="{F14573FC-C645-A14B-9972-F64CB2B16001}">
      <dgm:prSet/>
      <dgm:spPr/>
      <dgm:t>
        <a:bodyPr/>
        <a:lstStyle/>
        <a:p>
          <a:endParaRPr lang="en-US"/>
        </a:p>
      </dgm:t>
    </dgm:pt>
    <dgm:pt modelId="{C1229E91-0F26-1C44-97B8-6553980F7455}" type="pres">
      <dgm:prSet presAssocID="{1C294B5B-ACAB-EC48-AB2D-FDBF82E4DA72}" presName="linearFlow" presStyleCnt="0">
        <dgm:presLayoutVars>
          <dgm:dir/>
          <dgm:animLvl val="lvl"/>
          <dgm:resizeHandles val="exact"/>
        </dgm:presLayoutVars>
      </dgm:prSet>
      <dgm:spPr/>
    </dgm:pt>
    <dgm:pt modelId="{87D11858-87A1-3844-A28F-3C5D5A3A312F}" type="pres">
      <dgm:prSet presAssocID="{A44AEF0F-6A7E-A043-90C5-143A0BB873B8}" presName="composite" presStyleCnt="0"/>
      <dgm:spPr/>
    </dgm:pt>
    <dgm:pt modelId="{B7029779-94D2-6544-8EF0-2BE6D9748827}" type="pres">
      <dgm:prSet presAssocID="{A44AEF0F-6A7E-A043-90C5-143A0BB873B8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5AA50D47-D4D4-594E-AFE8-768C48EC9930}" type="pres">
      <dgm:prSet presAssocID="{A44AEF0F-6A7E-A043-90C5-143A0BB873B8}" presName="descendantText" presStyleLbl="alignAcc1" presStyleIdx="0" presStyleCnt="3">
        <dgm:presLayoutVars>
          <dgm:bulletEnabled val="1"/>
        </dgm:presLayoutVars>
      </dgm:prSet>
      <dgm:spPr/>
    </dgm:pt>
    <dgm:pt modelId="{9D2FD02C-E559-6B45-83B8-50196EA8A9E5}" type="pres">
      <dgm:prSet presAssocID="{1AB2EB93-813B-914A-A451-5B9A36735177}" presName="sp" presStyleCnt="0"/>
      <dgm:spPr/>
    </dgm:pt>
    <dgm:pt modelId="{529D19A0-ED72-8440-B681-5E179BAC0D56}" type="pres">
      <dgm:prSet presAssocID="{0E2FDB4E-374B-294E-8293-5D0A1C07908F}" presName="composite" presStyleCnt="0"/>
      <dgm:spPr/>
    </dgm:pt>
    <dgm:pt modelId="{3C48383B-E933-D940-93E5-F058D43E194F}" type="pres">
      <dgm:prSet presAssocID="{0E2FDB4E-374B-294E-8293-5D0A1C07908F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57CB646D-A04F-FB4B-A167-56AE3883B846}" type="pres">
      <dgm:prSet presAssocID="{0E2FDB4E-374B-294E-8293-5D0A1C07908F}" presName="descendantText" presStyleLbl="alignAcc1" presStyleIdx="1" presStyleCnt="3">
        <dgm:presLayoutVars>
          <dgm:bulletEnabled val="1"/>
        </dgm:presLayoutVars>
      </dgm:prSet>
      <dgm:spPr/>
    </dgm:pt>
    <dgm:pt modelId="{A294B78A-4FA3-194D-818E-CDD4831C2D14}" type="pres">
      <dgm:prSet presAssocID="{1B33EF51-8A55-1647-9056-FD0A6CDAF81E}" presName="sp" presStyleCnt="0"/>
      <dgm:spPr/>
    </dgm:pt>
    <dgm:pt modelId="{34E15B17-82C6-0042-93A2-6F43579CAF49}" type="pres">
      <dgm:prSet presAssocID="{E0903741-F210-174F-B4A7-59A2CEE45B6D}" presName="composite" presStyleCnt="0"/>
      <dgm:spPr/>
    </dgm:pt>
    <dgm:pt modelId="{9FAF2D81-DDD3-2C4C-AC52-335D12276B1D}" type="pres">
      <dgm:prSet presAssocID="{E0903741-F210-174F-B4A7-59A2CEE45B6D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1886E29F-269D-D642-9ECB-107E7209FE1E}" type="pres">
      <dgm:prSet presAssocID="{E0903741-F210-174F-B4A7-59A2CEE45B6D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DE1FAA06-CB2B-E44A-B81B-5E7FF2FEE30A}" type="presOf" srcId="{0E2FDB4E-374B-294E-8293-5D0A1C07908F}" destId="{3C48383B-E933-D940-93E5-F058D43E194F}" srcOrd="0" destOrd="0" presId="urn:microsoft.com/office/officeart/2005/8/layout/chevron2"/>
    <dgm:cxn modelId="{AABA0B16-DDE1-CE4F-B217-CB42AEF5BFF6}" type="presOf" srcId="{F1F2A4F3-6B51-9740-99AD-94D42394DC0F}" destId="{5AA50D47-D4D4-594E-AFE8-768C48EC9930}" srcOrd="0" destOrd="0" presId="urn:microsoft.com/office/officeart/2005/8/layout/chevron2"/>
    <dgm:cxn modelId="{A749CE2B-C41C-5140-8B32-74A041F64CB5}" type="presOf" srcId="{1C294B5B-ACAB-EC48-AB2D-FDBF82E4DA72}" destId="{C1229E91-0F26-1C44-97B8-6553980F7455}" srcOrd="0" destOrd="0" presId="urn:microsoft.com/office/officeart/2005/8/layout/chevron2"/>
    <dgm:cxn modelId="{891FA337-2C55-F74D-8493-A885A71106A8}" srcId="{0E2FDB4E-374B-294E-8293-5D0A1C07908F}" destId="{2C1B099F-02DD-9849-B084-C7F25CA2FCB2}" srcOrd="0" destOrd="0" parTransId="{1B43382B-75B1-EC4E-9100-EC0212D69630}" sibTransId="{B7DFAF1C-E81B-9543-ABD9-931702E8B2BA}"/>
    <dgm:cxn modelId="{3E35E362-0E15-DE48-99DF-69CA4D9CBB82}" type="presOf" srcId="{0861825E-1D83-5A4B-8449-D98CE09158AC}" destId="{1886E29F-269D-D642-9ECB-107E7209FE1E}" srcOrd="0" destOrd="0" presId="urn:microsoft.com/office/officeart/2005/8/layout/chevron2"/>
    <dgm:cxn modelId="{4E3C0A88-5D98-2347-BF73-EBB64EB9F4FB}" type="presOf" srcId="{A44AEF0F-6A7E-A043-90C5-143A0BB873B8}" destId="{B7029779-94D2-6544-8EF0-2BE6D9748827}" srcOrd="0" destOrd="0" presId="urn:microsoft.com/office/officeart/2005/8/layout/chevron2"/>
    <dgm:cxn modelId="{2B1C2CA9-E088-264D-BA6C-D19FD9529BF1}" srcId="{A44AEF0F-6A7E-A043-90C5-143A0BB873B8}" destId="{F1F2A4F3-6B51-9740-99AD-94D42394DC0F}" srcOrd="0" destOrd="0" parTransId="{402F412D-5E8B-434A-B392-93440F9BA0F2}" sibTransId="{558FC17E-6FCF-B04F-A01B-20AEC51AE832}"/>
    <dgm:cxn modelId="{BA8B54AD-9C76-8D4D-80A9-252848F57C2C}" srcId="{1C294B5B-ACAB-EC48-AB2D-FDBF82E4DA72}" destId="{0E2FDB4E-374B-294E-8293-5D0A1C07908F}" srcOrd="1" destOrd="0" parTransId="{8E582F2D-628F-7F49-8D7B-335BFEE92853}" sibTransId="{1B33EF51-8A55-1647-9056-FD0A6CDAF81E}"/>
    <dgm:cxn modelId="{1B0887C3-A773-A743-AC57-7F643FEF0AE4}" srcId="{1C294B5B-ACAB-EC48-AB2D-FDBF82E4DA72}" destId="{A44AEF0F-6A7E-A043-90C5-143A0BB873B8}" srcOrd="0" destOrd="0" parTransId="{BBD9B41B-240A-CC4E-B60B-95A856D93ABA}" sibTransId="{1AB2EB93-813B-914A-A451-5B9A36735177}"/>
    <dgm:cxn modelId="{173E40E1-7A09-F64C-8B9C-C81E6DD07A76}" type="presOf" srcId="{2C1B099F-02DD-9849-B084-C7F25CA2FCB2}" destId="{57CB646D-A04F-FB4B-A167-56AE3883B846}" srcOrd="0" destOrd="0" presId="urn:microsoft.com/office/officeart/2005/8/layout/chevron2"/>
    <dgm:cxn modelId="{869FBCE3-1909-FD4F-9D95-9366AA1553C7}" srcId="{1C294B5B-ACAB-EC48-AB2D-FDBF82E4DA72}" destId="{E0903741-F210-174F-B4A7-59A2CEE45B6D}" srcOrd="2" destOrd="0" parTransId="{00E95437-D6FE-4347-857D-E654EAC33196}" sibTransId="{3480AC4E-96E2-0E4E-929E-E5BE52C1E5F3}"/>
    <dgm:cxn modelId="{4D5A7CE5-EE73-0F49-8F59-67FD0D04CC46}" type="presOf" srcId="{E0903741-F210-174F-B4A7-59A2CEE45B6D}" destId="{9FAF2D81-DDD3-2C4C-AC52-335D12276B1D}" srcOrd="0" destOrd="0" presId="urn:microsoft.com/office/officeart/2005/8/layout/chevron2"/>
    <dgm:cxn modelId="{F14573FC-C645-A14B-9972-F64CB2B16001}" srcId="{E0903741-F210-174F-B4A7-59A2CEE45B6D}" destId="{0861825E-1D83-5A4B-8449-D98CE09158AC}" srcOrd="0" destOrd="0" parTransId="{8425F9AC-AAC4-8B4D-9C55-53B5611881EC}" sibTransId="{9D1F1F59-554F-1E45-BB33-E93E479702C1}"/>
    <dgm:cxn modelId="{2F8E0B8B-7467-9B49-961C-29D3D31380B4}" type="presParOf" srcId="{C1229E91-0F26-1C44-97B8-6553980F7455}" destId="{87D11858-87A1-3844-A28F-3C5D5A3A312F}" srcOrd="0" destOrd="0" presId="urn:microsoft.com/office/officeart/2005/8/layout/chevron2"/>
    <dgm:cxn modelId="{C33361AB-8E31-604C-91A0-531BD2DB776E}" type="presParOf" srcId="{87D11858-87A1-3844-A28F-3C5D5A3A312F}" destId="{B7029779-94D2-6544-8EF0-2BE6D9748827}" srcOrd="0" destOrd="0" presId="urn:microsoft.com/office/officeart/2005/8/layout/chevron2"/>
    <dgm:cxn modelId="{5657C41A-A96E-914A-8B81-B1CA2BC8AF81}" type="presParOf" srcId="{87D11858-87A1-3844-A28F-3C5D5A3A312F}" destId="{5AA50D47-D4D4-594E-AFE8-768C48EC9930}" srcOrd="1" destOrd="0" presId="urn:microsoft.com/office/officeart/2005/8/layout/chevron2"/>
    <dgm:cxn modelId="{730FB27B-6359-904B-B167-B32CF69F180E}" type="presParOf" srcId="{C1229E91-0F26-1C44-97B8-6553980F7455}" destId="{9D2FD02C-E559-6B45-83B8-50196EA8A9E5}" srcOrd="1" destOrd="0" presId="urn:microsoft.com/office/officeart/2005/8/layout/chevron2"/>
    <dgm:cxn modelId="{CE623087-B1F0-9240-A37B-21572F2898DA}" type="presParOf" srcId="{C1229E91-0F26-1C44-97B8-6553980F7455}" destId="{529D19A0-ED72-8440-B681-5E179BAC0D56}" srcOrd="2" destOrd="0" presId="urn:microsoft.com/office/officeart/2005/8/layout/chevron2"/>
    <dgm:cxn modelId="{E984C609-6D27-4548-B214-05DE0B4CA711}" type="presParOf" srcId="{529D19A0-ED72-8440-B681-5E179BAC0D56}" destId="{3C48383B-E933-D940-93E5-F058D43E194F}" srcOrd="0" destOrd="0" presId="urn:microsoft.com/office/officeart/2005/8/layout/chevron2"/>
    <dgm:cxn modelId="{3C734788-CA05-5646-99AC-F86E346E6949}" type="presParOf" srcId="{529D19A0-ED72-8440-B681-5E179BAC0D56}" destId="{57CB646D-A04F-FB4B-A167-56AE3883B846}" srcOrd="1" destOrd="0" presId="urn:microsoft.com/office/officeart/2005/8/layout/chevron2"/>
    <dgm:cxn modelId="{C7B3965C-1F1F-D241-A74F-FD40C89542D3}" type="presParOf" srcId="{C1229E91-0F26-1C44-97B8-6553980F7455}" destId="{A294B78A-4FA3-194D-818E-CDD4831C2D14}" srcOrd="3" destOrd="0" presId="urn:microsoft.com/office/officeart/2005/8/layout/chevron2"/>
    <dgm:cxn modelId="{5B7B1B2F-2239-5E49-908E-6AC7C696392F}" type="presParOf" srcId="{C1229E91-0F26-1C44-97B8-6553980F7455}" destId="{34E15B17-82C6-0042-93A2-6F43579CAF49}" srcOrd="4" destOrd="0" presId="urn:microsoft.com/office/officeart/2005/8/layout/chevron2"/>
    <dgm:cxn modelId="{5040779D-7035-7F48-9362-1F2D7FEDF926}" type="presParOf" srcId="{34E15B17-82C6-0042-93A2-6F43579CAF49}" destId="{9FAF2D81-DDD3-2C4C-AC52-335D12276B1D}" srcOrd="0" destOrd="0" presId="urn:microsoft.com/office/officeart/2005/8/layout/chevron2"/>
    <dgm:cxn modelId="{D2328D1F-82ED-DB46-88AD-A48B18FCC000}" type="presParOf" srcId="{34E15B17-82C6-0042-93A2-6F43579CAF49}" destId="{1886E29F-269D-D642-9ECB-107E7209FE1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2453572-5B83-7442-87AA-F817430EA0C1}" type="doc">
      <dgm:prSet loTypeId="urn:microsoft.com/office/officeart/2005/8/layout/cycle8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795496A-852E-7146-93B1-1DDA7FCE144D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600" b="1" dirty="0">
              <a:solidFill>
                <a:srgbClr val="000000"/>
              </a:solidFill>
            </a:rPr>
            <a:t>Use the lowest airway pressure, FiO</a:t>
          </a:r>
          <a:r>
            <a:rPr lang="en-US" sz="1600" b="1" baseline="-25000" dirty="0">
              <a:solidFill>
                <a:srgbClr val="000000"/>
              </a:solidFill>
            </a:rPr>
            <a:t>2</a:t>
          </a:r>
          <a:r>
            <a:rPr lang="en-US" sz="1600" b="1" dirty="0">
              <a:solidFill>
                <a:srgbClr val="000000"/>
              </a:solidFill>
            </a:rPr>
            <a:t> and tidal volume necessary to obtain desired gas exchange</a:t>
          </a:r>
        </a:p>
      </dgm:t>
    </dgm:pt>
    <dgm:pt modelId="{B75B2326-F56F-584C-A886-B2BDF454D213}" type="parTrans" cxnId="{365E14D6-C67A-8447-A63E-D467E3EE39F9}">
      <dgm:prSet/>
      <dgm:spPr/>
      <dgm:t>
        <a:bodyPr/>
        <a:lstStyle/>
        <a:p>
          <a:endParaRPr lang="en-US"/>
        </a:p>
      </dgm:t>
    </dgm:pt>
    <dgm:pt modelId="{5B781E11-988D-F841-8886-FF826389F129}" type="sibTrans" cxnId="{365E14D6-C67A-8447-A63E-D467E3EE39F9}">
      <dgm:prSet/>
      <dgm:spPr/>
      <dgm:t>
        <a:bodyPr/>
        <a:lstStyle/>
        <a:p>
          <a:endParaRPr lang="en-US"/>
        </a:p>
      </dgm:t>
    </dgm:pt>
    <dgm:pt modelId="{2840E767-8682-F64D-95B9-9DE16D39CB1D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600" b="1" dirty="0">
              <a:solidFill>
                <a:srgbClr val="000000"/>
              </a:solidFill>
            </a:rPr>
            <a:t>Take measures and practice vigilance to avoid lung injury and ensure adequate ventilation</a:t>
          </a:r>
        </a:p>
      </dgm:t>
    </dgm:pt>
    <dgm:pt modelId="{870F8112-008C-7B48-B584-489A32DE92CF}" type="parTrans" cxnId="{898726C5-4CCF-E64E-94B3-3177EC2505A7}">
      <dgm:prSet/>
      <dgm:spPr/>
      <dgm:t>
        <a:bodyPr/>
        <a:lstStyle/>
        <a:p>
          <a:endParaRPr lang="en-US"/>
        </a:p>
      </dgm:t>
    </dgm:pt>
    <dgm:pt modelId="{63ED01AA-0DF1-EA41-B003-8F51BCDB139A}" type="sibTrans" cxnId="{898726C5-4CCF-E64E-94B3-3177EC2505A7}">
      <dgm:prSet/>
      <dgm:spPr/>
      <dgm:t>
        <a:bodyPr/>
        <a:lstStyle/>
        <a:p>
          <a:endParaRPr lang="en-US"/>
        </a:p>
      </dgm:t>
    </dgm:pt>
    <dgm:pt modelId="{B09BA08A-2DCF-3C48-870C-FC9480938F7F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600" b="1" dirty="0">
              <a:solidFill>
                <a:srgbClr val="000000"/>
              </a:solidFill>
            </a:rPr>
            <a:t>Minimize apparatus dead space for optimal gas exchange (circuit design, ETT length, connectors, valves)</a:t>
          </a:r>
        </a:p>
      </dgm:t>
    </dgm:pt>
    <dgm:pt modelId="{27319AEE-4BFB-1445-841F-0BB16803B87E}" type="parTrans" cxnId="{E8607603-AB8B-914B-AF9B-8784837CCA8D}">
      <dgm:prSet/>
      <dgm:spPr/>
      <dgm:t>
        <a:bodyPr/>
        <a:lstStyle/>
        <a:p>
          <a:endParaRPr lang="en-US"/>
        </a:p>
      </dgm:t>
    </dgm:pt>
    <dgm:pt modelId="{F3ED6BDF-0961-FB4C-8FF1-4CA45A93A0B7}" type="sibTrans" cxnId="{E8607603-AB8B-914B-AF9B-8784837CCA8D}">
      <dgm:prSet/>
      <dgm:spPr/>
      <dgm:t>
        <a:bodyPr/>
        <a:lstStyle/>
        <a:p>
          <a:endParaRPr lang="en-US"/>
        </a:p>
      </dgm:t>
    </dgm:pt>
    <dgm:pt modelId="{AF6CE169-2797-A44C-B59A-E6F0A7ECA042}" type="pres">
      <dgm:prSet presAssocID="{B2453572-5B83-7442-87AA-F817430EA0C1}" presName="compositeShape" presStyleCnt="0">
        <dgm:presLayoutVars>
          <dgm:chMax val="7"/>
          <dgm:dir/>
          <dgm:resizeHandles val="exact"/>
        </dgm:presLayoutVars>
      </dgm:prSet>
      <dgm:spPr/>
    </dgm:pt>
    <dgm:pt modelId="{DF3AD384-A2FA-CA41-BA7E-3657C358EE1B}" type="pres">
      <dgm:prSet presAssocID="{B2453572-5B83-7442-87AA-F817430EA0C1}" presName="wedge1" presStyleLbl="node1" presStyleIdx="0" presStyleCnt="3"/>
      <dgm:spPr/>
    </dgm:pt>
    <dgm:pt modelId="{8D86F1D6-3A5A-8243-8222-70FA472B7B3D}" type="pres">
      <dgm:prSet presAssocID="{B2453572-5B83-7442-87AA-F817430EA0C1}" presName="dummy1a" presStyleCnt="0"/>
      <dgm:spPr/>
    </dgm:pt>
    <dgm:pt modelId="{94AD6DF3-B6E9-964B-91BF-8228CAD33BFF}" type="pres">
      <dgm:prSet presAssocID="{B2453572-5B83-7442-87AA-F817430EA0C1}" presName="dummy1b" presStyleCnt="0"/>
      <dgm:spPr/>
    </dgm:pt>
    <dgm:pt modelId="{A7706EEF-CD50-6247-A2D9-B715E5C697B4}" type="pres">
      <dgm:prSet presAssocID="{B2453572-5B83-7442-87AA-F817430EA0C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B8CAF11-CED2-F943-8DA9-46099B401938}" type="pres">
      <dgm:prSet presAssocID="{B2453572-5B83-7442-87AA-F817430EA0C1}" presName="wedge2" presStyleLbl="node1" presStyleIdx="1" presStyleCnt="3"/>
      <dgm:spPr/>
    </dgm:pt>
    <dgm:pt modelId="{14B624AA-D31B-BD45-BE0F-1E07C662E876}" type="pres">
      <dgm:prSet presAssocID="{B2453572-5B83-7442-87AA-F817430EA0C1}" presName="dummy2a" presStyleCnt="0"/>
      <dgm:spPr/>
    </dgm:pt>
    <dgm:pt modelId="{1C94B3C2-7B17-0C40-9453-E475184932B9}" type="pres">
      <dgm:prSet presAssocID="{B2453572-5B83-7442-87AA-F817430EA0C1}" presName="dummy2b" presStyleCnt="0"/>
      <dgm:spPr/>
    </dgm:pt>
    <dgm:pt modelId="{B9B65CE0-963C-E34B-9DA8-8DC84E81020C}" type="pres">
      <dgm:prSet presAssocID="{B2453572-5B83-7442-87AA-F817430EA0C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93CD645-76CA-B842-AB5E-B1C7EF3D15D8}" type="pres">
      <dgm:prSet presAssocID="{B2453572-5B83-7442-87AA-F817430EA0C1}" presName="wedge3" presStyleLbl="node1" presStyleIdx="2" presStyleCnt="3"/>
      <dgm:spPr/>
    </dgm:pt>
    <dgm:pt modelId="{2F78223C-73C1-1846-A013-330F301D583E}" type="pres">
      <dgm:prSet presAssocID="{B2453572-5B83-7442-87AA-F817430EA0C1}" presName="dummy3a" presStyleCnt="0"/>
      <dgm:spPr/>
    </dgm:pt>
    <dgm:pt modelId="{4229BE3E-0569-D94A-9DBC-624A4BA6852C}" type="pres">
      <dgm:prSet presAssocID="{B2453572-5B83-7442-87AA-F817430EA0C1}" presName="dummy3b" presStyleCnt="0"/>
      <dgm:spPr/>
    </dgm:pt>
    <dgm:pt modelId="{75FD82E0-F8A2-B048-8228-9F2788416432}" type="pres">
      <dgm:prSet presAssocID="{B2453572-5B83-7442-87AA-F817430EA0C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DB0EE575-F93E-0B4D-BDA8-569EF332A7D0}" type="pres">
      <dgm:prSet presAssocID="{5B781E11-988D-F841-8886-FF826389F129}" presName="arrowWedge1" presStyleLbl="fgSibTrans2D1" presStyleIdx="0" presStyleCnt="3"/>
      <dgm:spPr>
        <a:solidFill>
          <a:schemeClr val="accent5">
            <a:lumMod val="40000"/>
            <a:lumOff val="60000"/>
          </a:schemeClr>
        </a:solidFill>
      </dgm:spPr>
    </dgm:pt>
    <dgm:pt modelId="{DC1FAE21-BE19-3044-A819-BB88E7A04E6E}" type="pres">
      <dgm:prSet presAssocID="{63ED01AA-0DF1-EA41-B003-8F51BCDB139A}" presName="arrowWedge2" presStyleLbl="fgSibTrans2D1" presStyleIdx="1" presStyleCnt="3"/>
      <dgm:spPr>
        <a:solidFill>
          <a:schemeClr val="accent5">
            <a:lumMod val="40000"/>
            <a:lumOff val="60000"/>
          </a:schemeClr>
        </a:solidFill>
      </dgm:spPr>
    </dgm:pt>
    <dgm:pt modelId="{50BF31A0-F257-9648-B095-152957C58819}" type="pres">
      <dgm:prSet presAssocID="{F3ED6BDF-0961-FB4C-8FF1-4CA45A93A0B7}" presName="arrowWedge3" presStyleLbl="fgSibTrans2D1" presStyleIdx="2" presStyleCnt="3"/>
      <dgm:spPr>
        <a:solidFill>
          <a:schemeClr val="accent5">
            <a:lumMod val="40000"/>
            <a:lumOff val="60000"/>
          </a:schemeClr>
        </a:solidFill>
      </dgm:spPr>
    </dgm:pt>
  </dgm:ptLst>
  <dgm:cxnLst>
    <dgm:cxn modelId="{E8607603-AB8B-914B-AF9B-8784837CCA8D}" srcId="{B2453572-5B83-7442-87AA-F817430EA0C1}" destId="{B09BA08A-2DCF-3C48-870C-FC9480938F7F}" srcOrd="2" destOrd="0" parTransId="{27319AEE-4BFB-1445-841F-0BB16803B87E}" sibTransId="{F3ED6BDF-0961-FB4C-8FF1-4CA45A93A0B7}"/>
    <dgm:cxn modelId="{3B3DB82C-0987-0342-A5B3-32AD7E1E45FE}" type="presOf" srcId="{2840E767-8682-F64D-95B9-9DE16D39CB1D}" destId="{B9B65CE0-963C-E34B-9DA8-8DC84E81020C}" srcOrd="1" destOrd="0" presId="urn:microsoft.com/office/officeart/2005/8/layout/cycle8"/>
    <dgm:cxn modelId="{28668A45-E967-754C-BF6C-A03F9859A6EE}" type="presOf" srcId="{B2453572-5B83-7442-87AA-F817430EA0C1}" destId="{AF6CE169-2797-A44C-B59A-E6F0A7ECA042}" srcOrd="0" destOrd="0" presId="urn:microsoft.com/office/officeart/2005/8/layout/cycle8"/>
    <dgm:cxn modelId="{C1871F4F-4124-1841-B5C3-210C978E2584}" type="presOf" srcId="{7795496A-852E-7146-93B1-1DDA7FCE144D}" destId="{A7706EEF-CD50-6247-A2D9-B715E5C697B4}" srcOrd="1" destOrd="0" presId="urn:microsoft.com/office/officeart/2005/8/layout/cycle8"/>
    <dgm:cxn modelId="{578C6B78-99E1-D444-9ED3-006EC24B2934}" type="presOf" srcId="{7795496A-852E-7146-93B1-1DDA7FCE144D}" destId="{DF3AD384-A2FA-CA41-BA7E-3657C358EE1B}" srcOrd="0" destOrd="0" presId="urn:microsoft.com/office/officeart/2005/8/layout/cycle8"/>
    <dgm:cxn modelId="{75DB217C-46C3-9143-A408-8C67FD2B0DF4}" type="presOf" srcId="{B09BA08A-2DCF-3C48-870C-FC9480938F7F}" destId="{75FD82E0-F8A2-B048-8228-9F2788416432}" srcOrd="1" destOrd="0" presId="urn:microsoft.com/office/officeart/2005/8/layout/cycle8"/>
    <dgm:cxn modelId="{CB18F1B8-9F21-424C-A616-C054EB537575}" type="presOf" srcId="{2840E767-8682-F64D-95B9-9DE16D39CB1D}" destId="{1B8CAF11-CED2-F943-8DA9-46099B401938}" srcOrd="0" destOrd="0" presId="urn:microsoft.com/office/officeart/2005/8/layout/cycle8"/>
    <dgm:cxn modelId="{898726C5-4CCF-E64E-94B3-3177EC2505A7}" srcId="{B2453572-5B83-7442-87AA-F817430EA0C1}" destId="{2840E767-8682-F64D-95B9-9DE16D39CB1D}" srcOrd="1" destOrd="0" parTransId="{870F8112-008C-7B48-B584-489A32DE92CF}" sibTransId="{63ED01AA-0DF1-EA41-B003-8F51BCDB139A}"/>
    <dgm:cxn modelId="{365E14D6-C67A-8447-A63E-D467E3EE39F9}" srcId="{B2453572-5B83-7442-87AA-F817430EA0C1}" destId="{7795496A-852E-7146-93B1-1DDA7FCE144D}" srcOrd="0" destOrd="0" parTransId="{B75B2326-F56F-584C-A886-B2BDF454D213}" sibTransId="{5B781E11-988D-F841-8886-FF826389F129}"/>
    <dgm:cxn modelId="{47733CEF-7D8A-8F4C-80B3-BD7162E260C3}" type="presOf" srcId="{B09BA08A-2DCF-3C48-870C-FC9480938F7F}" destId="{993CD645-76CA-B842-AB5E-B1C7EF3D15D8}" srcOrd="0" destOrd="0" presId="urn:microsoft.com/office/officeart/2005/8/layout/cycle8"/>
    <dgm:cxn modelId="{0A422318-1A04-6B4F-84A9-11088E31BDDB}" type="presParOf" srcId="{AF6CE169-2797-A44C-B59A-E6F0A7ECA042}" destId="{DF3AD384-A2FA-CA41-BA7E-3657C358EE1B}" srcOrd="0" destOrd="0" presId="urn:microsoft.com/office/officeart/2005/8/layout/cycle8"/>
    <dgm:cxn modelId="{56BF3A7D-5F2D-F643-8B05-C4DC4C12BBD5}" type="presParOf" srcId="{AF6CE169-2797-A44C-B59A-E6F0A7ECA042}" destId="{8D86F1D6-3A5A-8243-8222-70FA472B7B3D}" srcOrd="1" destOrd="0" presId="urn:microsoft.com/office/officeart/2005/8/layout/cycle8"/>
    <dgm:cxn modelId="{67D780EC-A132-AB4B-B271-8DD8B4D28020}" type="presParOf" srcId="{AF6CE169-2797-A44C-B59A-E6F0A7ECA042}" destId="{94AD6DF3-B6E9-964B-91BF-8228CAD33BFF}" srcOrd="2" destOrd="0" presId="urn:microsoft.com/office/officeart/2005/8/layout/cycle8"/>
    <dgm:cxn modelId="{B56742EF-C0B6-A44F-B1E9-C031E9025D20}" type="presParOf" srcId="{AF6CE169-2797-A44C-B59A-E6F0A7ECA042}" destId="{A7706EEF-CD50-6247-A2D9-B715E5C697B4}" srcOrd="3" destOrd="0" presId="urn:microsoft.com/office/officeart/2005/8/layout/cycle8"/>
    <dgm:cxn modelId="{8805C3C5-20B4-F047-9722-CA428E2B6182}" type="presParOf" srcId="{AF6CE169-2797-A44C-B59A-E6F0A7ECA042}" destId="{1B8CAF11-CED2-F943-8DA9-46099B401938}" srcOrd="4" destOrd="0" presId="urn:microsoft.com/office/officeart/2005/8/layout/cycle8"/>
    <dgm:cxn modelId="{75FDF3D9-1DF4-834B-946C-05663BBA006D}" type="presParOf" srcId="{AF6CE169-2797-A44C-B59A-E6F0A7ECA042}" destId="{14B624AA-D31B-BD45-BE0F-1E07C662E876}" srcOrd="5" destOrd="0" presId="urn:microsoft.com/office/officeart/2005/8/layout/cycle8"/>
    <dgm:cxn modelId="{B60FCC29-353F-2442-8C45-A509D49FBD4D}" type="presParOf" srcId="{AF6CE169-2797-A44C-B59A-E6F0A7ECA042}" destId="{1C94B3C2-7B17-0C40-9453-E475184932B9}" srcOrd="6" destOrd="0" presId="urn:microsoft.com/office/officeart/2005/8/layout/cycle8"/>
    <dgm:cxn modelId="{4DFA21EB-2A15-3B47-A56C-3DFFEC2F241E}" type="presParOf" srcId="{AF6CE169-2797-A44C-B59A-E6F0A7ECA042}" destId="{B9B65CE0-963C-E34B-9DA8-8DC84E81020C}" srcOrd="7" destOrd="0" presId="urn:microsoft.com/office/officeart/2005/8/layout/cycle8"/>
    <dgm:cxn modelId="{CD43A4CD-7F2E-114A-B89C-F2D92E83E833}" type="presParOf" srcId="{AF6CE169-2797-A44C-B59A-E6F0A7ECA042}" destId="{993CD645-76CA-B842-AB5E-B1C7EF3D15D8}" srcOrd="8" destOrd="0" presId="urn:microsoft.com/office/officeart/2005/8/layout/cycle8"/>
    <dgm:cxn modelId="{5748CB72-7BC5-7642-87D7-720F8EE10264}" type="presParOf" srcId="{AF6CE169-2797-A44C-B59A-E6F0A7ECA042}" destId="{2F78223C-73C1-1846-A013-330F301D583E}" srcOrd="9" destOrd="0" presId="urn:microsoft.com/office/officeart/2005/8/layout/cycle8"/>
    <dgm:cxn modelId="{8F0BEB63-564F-1941-8425-5A555EDEA9C0}" type="presParOf" srcId="{AF6CE169-2797-A44C-B59A-E6F0A7ECA042}" destId="{4229BE3E-0569-D94A-9DBC-624A4BA6852C}" srcOrd="10" destOrd="0" presId="urn:microsoft.com/office/officeart/2005/8/layout/cycle8"/>
    <dgm:cxn modelId="{C1527F01-706E-1F4F-96B8-0E2314CABDF7}" type="presParOf" srcId="{AF6CE169-2797-A44C-B59A-E6F0A7ECA042}" destId="{75FD82E0-F8A2-B048-8228-9F2788416432}" srcOrd="11" destOrd="0" presId="urn:microsoft.com/office/officeart/2005/8/layout/cycle8"/>
    <dgm:cxn modelId="{A1003647-DE7E-B24D-8E5B-C0116F328F3E}" type="presParOf" srcId="{AF6CE169-2797-A44C-B59A-E6F0A7ECA042}" destId="{DB0EE575-F93E-0B4D-BDA8-569EF332A7D0}" srcOrd="12" destOrd="0" presId="urn:microsoft.com/office/officeart/2005/8/layout/cycle8"/>
    <dgm:cxn modelId="{A9244148-C5B9-9641-B5EE-97378A01E9F7}" type="presParOf" srcId="{AF6CE169-2797-A44C-B59A-E6F0A7ECA042}" destId="{DC1FAE21-BE19-3044-A819-BB88E7A04E6E}" srcOrd="13" destOrd="0" presId="urn:microsoft.com/office/officeart/2005/8/layout/cycle8"/>
    <dgm:cxn modelId="{37F6EDE1-1C5C-F741-8A83-483DEA79B26D}" type="presParOf" srcId="{AF6CE169-2797-A44C-B59A-E6F0A7ECA042}" destId="{50BF31A0-F257-9648-B095-152957C58819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73B3FFC-1704-594D-AE53-5EA74ED8C7CE}" type="doc">
      <dgm:prSet loTypeId="urn:microsoft.com/office/officeart/2005/8/layout/vList2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51F228A-E8B8-5244-821B-8CA225C4D59F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800" dirty="0">
              <a:solidFill>
                <a:srgbClr val="000000"/>
              </a:solidFill>
            </a:rPr>
            <a:t>Only spontaneous breaths are augmented</a:t>
          </a:r>
        </a:p>
      </dgm:t>
    </dgm:pt>
    <dgm:pt modelId="{21BB30FA-49A5-2B4B-8181-CD01ACA4B8F8}" type="parTrans" cxnId="{B1684A9F-8D7B-A54D-8A31-DD035AB50BC1}">
      <dgm:prSet/>
      <dgm:spPr/>
      <dgm:t>
        <a:bodyPr/>
        <a:lstStyle/>
        <a:p>
          <a:endParaRPr lang="en-US"/>
        </a:p>
      </dgm:t>
    </dgm:pt>
    <dgm:pt modelId="{9E1E5E92-5CF2-6D4B-994C-7F94ADC39745}" type="sibTrans" cxnId="{B1684A9F-8D7B-A54D-8A31-DD035AB50BC1}">
      <dgm:prSet/>
      <dgm:spPr/>
      <dgm:t>
        <a:bodyPr/>
        <a:lstStyle/>
        <a:p>
          <a:endParaRPr lang="en-US"/>
        </a:p>
      </dgm:t>
    </dgm:pt>
    <dgm:pt modelId="{B8525E24-DF23-184C-B2E5-0CDD6FD2E73B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US" sz="2800" dirty="0">
              <a:solidFill>
                <a:srgbClr val="000000"/>
              </a:solidFill>
            </a:rPr>
            <a:t>Work of breathing imposed on the patient is reduced</a:t>
          </a:r>
        </a:p>
      </dgm:t>
    </dgm:pt>
    <dgm:pt modelId="{96F6799E-1637-E84A-8740-88FE47059E7C}" type="parTrans" cxnId="{A26A5DAB-E760-C74C-85C3-7268C8ACB0EC}">
      <dgm:prSet/>
      <dgm:spPr/>
      <dgm:t>
        <a:bodyPr/>
        <a:lstStyle/>
        <a:p>
          <a:endParaRPr lang="en-US"/>
        </a:p>
      </dgm:t>
    </dgm:pt>
    <dgm:pt modelId="{C8CB0CD5-0B42-4F47-9A7F-127CB18AAEB7}" type="sibTrans" cxnId="{A26A5DAB-E760-C74C-85C3-7268C8ACB0EC}">
      <dgm:prSet/>
      <dgm:spPr/>
      <dgm:t>
        <a:bodyPr/>
        <a:lstStyle/>
        <a:p>
          <a:endParaRPr lang="en-US"/>
        </a:p>
      </dgm:t>
    </dgm:pt>
    <dgm:pt modelId="{4C680552-D45F-AE49-BFE5-C95EE1F52C94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400" dirty="0">
              <a:solidFill>
                <a:srgbClr val="000000"/>
              </a:solidFill>
            </a:rPr>
            <a:t>Respiratory rate, inspiratory time, and tidal volume controlled by patient</a:t>
          </a:r>
        </a:p>
      </dgm:t>
    </dgm:pt>
    <dgm:pt modelId="{52AFA8F5-18D1-0944-A15E-4E69FAD38BCC}" type="parTrans" cxnId="{CC81368C-2F27-6144-9D2F-65D51461CCFA}">
      <dgm:prSet/>
      <dgm:spPr/>
      <dgm:t>
        <a:bodyPr/>
        <a:lstStyle/>
        <a:p>
          <a:endParaRPr lang="en-US"/>
        </a:p>
      </dgm:t>
    </dgm:pt>
    <dgm:pt modelId="{E5F5B8E1-D10B-CE44-9FBD-57A55598EB27}" type="sibTrans" cxnId="{CC81368C-2F27-6144-9D2F-65D51461CCFA}">
      <dgm:prSet/>
      <dgm:spPr/>
      <dgm:t>
        <a:bodyPr/>
        <a:lstStyle/>
        <a:p>
          <a:endParaRPr lang="en-US"/>
        </a:p>
      </dgm:t>
    </dgm:pt>
    <dgm:pt modelId="{CBC5FF76-BC04-C347-AEDE-D88BE087D5F8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US" sz="2400" dirty="0">
              <a:solidFill>
                <a:srgbClr val="000000"/>
              </a:solidFill>
            </a:rPr>
            <a:t>A minimum negative inspiratory effort that exceeds the preset sensitivity (based on either pressure or flow) is necessary to trigger the ventilator</a:t>
          </a:r>
        </a:p>
      </dgm:t>
    </dgm:pt>
    <dgm:pt modelId="{A0D28E92-0E38-8944-80AB-FA15056BEABD}" type="parTrans" cxnId="{E06BE8FA-5451-8040-ABC5-80F0A70B1D53}">
      <dgm:prSet/>
      <dgm:spPr/>
      <dgm:t>
        <a:bodyPr/>
        <a:lstStyle/>
        <a:p>
          <a:endParaRPr lang="en-US"/>
        </a:p>
      </dgm:t>
    </dgm:pt>
    <dgm:pt modelId="{C24D884C-4FB8-6744-8343-6EAC38AB7794}" type="sibTrans" cxnId="{E06BE8FA-5451-8040-ABC5-80F0A70B1D53}">
      <dgm:prSet/>
      <dgm:spPr/>
      <dgm:t>
        <a:bodyPr/>
        <a:lstStyle/>
        <a:p>
          <a:endParaRPr lang="en-US"/>
        </a:p>
      </dgm:t>
    </dgm:pt>
    <dgm:pt modelId="{B3B36C77-CD5A-624B-8D0A-15158B824975}" type="pres">
      <dgm:prSet presAssocID="{173B3FFC-1704-594D-AE53-5EA74ED8C7CE}" presName="linear" presStyleCnt="0">
        <dgm:presLayoutVars>
          <dgm:animLvl val="lvl"/>
          <dgm:resizeHandles val="exact"/>
        </dgm:presLayoutVars>
      </dgm:prSet>
      <dgm:spPr/>
    </dgm:pt>
    <dgm:pt modelId="{8A11B3A2-1764-134F-A284-FB8A9FD2E178}" type="pres">
      <dgm:prSet presAssocID="{551F228A-E8B8-5244-821B-8CA225C4D59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CB3DE45-0B80-D845-9F70-B1C7E7D4BFA9}" type="pres">
      <dgm:prSet presAssocID="{9E1E5E92-5CF2-6D4B-994C-7F94ADC39745}" presName="spacer" presStyleCnt="0"/>
      <dgm:spPr/>
    </dgm:pt>
    <dgm:pt modelId="{4E2807B7-AE5D-1342-A5CE-C3196F7C0F8C}" type="pres">
      <dgm:prSet presAssocID="{B8525E24-DF23-184C-B2E5-0CDD6FD2E73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278FBAA-FD87-AA46-B2F5-9A8969827CE4}" type="pres">
      <dgm:prSet presAssocID="{C8CB0CD5-0B42-4F47-9A7F-127CB18AAEB7}" presName="spacer" presStyleCnt="0"/>
      <dgm:spPr/>
    </dgm:pt>
    <dgm:pt modelId="{F8FA30B2-D0D6-5948-906A-2D1B44FE97CE}" type="pres">
      <dgm:prSet presAssocID="{4C680552-D45F-AE49-BFE5-C95EE1F52C9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B168C50-0F77-B74B-8B60-534EEC400ADF}" type="pres">
      <dgm:prSet presAssocID="{E5F5B8E1-D10B-CE44-9FBD-57A55598EB27}" presName="spacer" presStyleCnt="0"/>
      <dgm:spPr/>
    </dgm:pt>
    <dgm:pt modelId="{F01B25CC-3866-1145-A805-D9B53C7CE6A5}" type="pres">
      <dgm:prSet presAssocID="{CBC5FF76-BC04-C347-AEDE-D88BE087D5F8}" presName="parentText" presStyleLbl="node1" presStyleIdx="3" presStyleCnt="4" custScaleY="211030">
        <dgm:presLayoutVars>
          <dgm:chMax val="0"/>
          <dgm:bulletEnabled val="1"/>
        </dgm:presLayoutVars>
      </dgm:prSet>
      <dgm:spPr/>
    </dgm:pt>
  </dgm:ptLst>
  <dgm:cxnLst>
    <dgm:cxn modelId="{BFD28315-D072-3A49-AACD-6C2BD6F73694}" type="presOf" srcId="{4C680552-D45F-AE49-BFE5-C95EE1F52C94}" destId="{F8FA30B2-D0D6-5948-906A-2D1B44FE97CE}" srcOrd="0" destOrd="0" presId="urn:microsoft.com/office/officeart/2005/8/layout/vList2"/>
    <dgm:cxn modelId="{96D2D654-39ED-2641-A912-DFB81C10594D}" type="presOf" srcId="{173B3FFC-1704-594D-AE53-5EA74ED8C7CE}" destId="{B3B36C77-CD5A-624B-8D0A-15158B824975}" srcOrd="0" destOrd="0" presId="urn:microsoft.com/office/officeart/2005/8/layout/vList2"/>
    <dgm:cxn modelId="{D8A2A96A-08F1-E041-B2AC-B34E2F35FE40}" type="presOf" srcId="{551F228A-E8B8-5244-821B-8CA225C4D59F}" destId="{8A11B3A2-1764-134F-A284-FB8A9FD2E178}" srcOrd="0" destOrd="0" presId="urn:microsoft.com/office/officeart/2005/8/layout/vList2"/>
    <dgm:cxn modelId="{CC81368C-2F27-6144-9D2F-65D51461CCFA}" srcId="{173B3FFC-1704-594D-AE53-5EA74ED8C7CE}" destId="{4C680552-D45F-AE49-BFE5-C95EE1F52C94}" srcOrd="2" destOrd="0" parTransId="{52AFA8F5-18D1-0944-A15E-4E69FAD38BCC}" sibTransId="{E5F5B8E1-D10B-CE44-9FBD-57A55598EB27}"/>
    <dgm:cxn modelId="{B1684A9F-8D7B-A54D-8A31-DD035AB50BC1}" srcId="{173B3FFC-1704-594D-AE53-5EA74ED8C7CE}" destId="{551F228A-E8B8-5244-821B-8CA225C4D59F}" srcOrd="0" destOrd="0" parTransId="{21BB30FA-49A5-2B4B-8181-CD01ACA4B8F8}" sibTransId="{9E1E5E92-5CF2-6D4B-994C-7F94ADC39745}"/>
    <dgm:cxn modelId="{A26A5DAB-E760-C74C-85C3-7268C8ACB0EC}" srcId="{173B3FFC-1704-594D-AE53-5EA74ED8C7CE}" destId="{B8525E24-DF23-184C-B2E5-0CDD6FD2E73B}" srcOrd="1" destOrd="0" parTransId="{96F6799E-1637-E84A-8740-88FE47059E7C}" sibTransId="{C8CB0CD5-0B42-4F47-9A7F-127CB18AAEB7}"/>
    <dgm:cxn modelId="{804E64AE-9EAA-9647-892B-2BC091E54BA7}" type="presOf" srcId="{B8525E24-DF23-184C-B2E5-0CDD6FD2E73B}" destId="{4E2807B7-AE5D-1342-A5CE-C3196F7C0F8C}" srcOrd="0" destOrd="0" presId="urn:microsoft.com/office/officeart/2005/8/layout/vList2"/>
    <dgm:cxn modelId="{F2E4CFBA-A022-AD40-AF57-13718807E7E7}" type="presOf" srcId="{CBC5FF76-BC04-C347-AEDE-D88BE087D5F8}" destId="{F01B25CC-3866-1145-A805-D9B53C7CE6A5}" srcOrd="0" destOrd="0" presId="urn:microsoft.com/office/officeart/2005/8/layout/vList2"/>
    <dgm:cxn modelId="{E06BE8FA-5451-8040-ABC5-80F0A70B1D53}" srcId="{173B3FFC-1704-594D-AE53-5EA74ED8C7CE}" destId="{CBC5FF76-BC04-C347-AEDE-D88BE087D5F8}" srcOrd="3" destOrd="0" parTransId="{A0D28E92-0E38-8944-80AB-FA15056BEABD}" sibTransId="{C24D884C-4FB8-6744-8343-6EAC38AB7794}"/>
    <dgm:cxn modelId="{4C743955-2219-1C43-B989-B3CFDA3EC967}" type="presParOf" srcId="{B3B36C77-CD5A-624B-8D0A-15158B824975}" destId="{8A11B3A2-1764-134F-A284-FB8A9FD2E178}" srcOrd="0" destOrd="0" presId="urn:microsoft.com/office/officeart/2005/8/layout/vList2"/>
    <dgm:cxn modelId="{CE9D5C3D-4AB2-AA45-805D-13D6E736E835}" type="presParOf" srcId="{B3B36C77-CD5A-624B-8D0A-15158B824975}" destId="{ACB3DE45-0B80-D845-9F70-B1C7E7D4BFA9}" srcOrd="1" destOrd="0" presId="urn:microsoft.com/office/officeart/2005/8/layout/vList2"/>
    <dgm:cxn modelId="{C4746656-F253-2D41-8337-E3251C79F974}" type="presParOf" srcId="{B3B36C77-CD5A-624B-8D0A-15158B824975}" destId="{4E2807B7-AE5D-1342-A5CE-C3196F7C0F8C}" srcOrd="2" destOrd="0" presId="urn:microsoft.com/office/officeart/2005/8/layout/vList2"/>
    <dgm:cxn modelId="{500EA45B-E53F-EA47-8F01-D3D961EB5706}" type="presParOf" srcId="{B3B36C77-CD5A-624B-8D0A-15158B824975}" destId="{B278FBAA-FD87-AA46-B2F5-9A8969827CE4}" srcOrd="3" destOrd="0" presId="urn:microsoft.com/office/officeart/2005/8/layout/vList2"/>
    <dgm:cxn modelId="{67C21704-6D35-BD4B-ABFD-D4DF89455F37}" type="presParOf" srcId="{B3B36C77-CD5A-624B-8D0A-15158B824975}" destId="{F8FA30B2-D0D6-5948-906A-2D1B44FE97CE}" srcOrd="4" destOrd="0" presId="urn:microsoft.com/office/officeart/2005/8/layout/vList2"/>
    <dgm:cxn modelId="{817C80EA-820C-3743-B1DE-5113A85407D6}" type="presParOf" srcId="{B3B36C77-CD5A-624B-8D0A-15158B824975}" destId="{FB168C50-0F77-B74B-8B60-534EEC400ADF}" srcOrd="5" destOrd="0" presId="urn:microsoft.com/office/officeart/2005/8/layout/vList2"/>
    <dgm:cxn modelId="{610EE9F3-8E77-A249-B305-B90E3F7D4C0C}" type="presParOf" srcId="{B3B36C77-CD5A-624B-8D0A-15158B824975}" destId="{F01B25CC-3866-1145-A805-D9B53C7CE6A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4C1755B-6AEA-D44D-A9D4-3B9450989285}" type="doc">
      <dgm:prSet loTypeId="urn:microsoft.com/office/officeart/2005/8/layout/default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2DB8C7B-A5B0-6F43-9308-3F994CE026B9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rgbClr val="000000"/>
              </a:solidFill>
            </a:rPr>
            <a:t>Continuous pulse </a:t>
          </a:r>
          <a:r>
            <a:rPr lang="en-US" sz="2000" dirty="0" err="1">
              <a:solidFill>
                <a:srgbClr val="000000"/>
              </a:solidFill>
            </a:rPr>
            <a:t>oximetry</a:t>
          </a:r>
          <a:r>
            <a:rPr lang="en-US" sz="2000" dirty="0">
              <a:solidFill>
                <a:srgbClr val="000000"/>
              </a:solidFill>
            </a:rPr>
            <a:t> is necessary; continuous end tidal CO</a:t>
          </a:r>
          <a:r>
            <a:rPr lang="en-US" sz="2000" baseline="-25000" dirty="0">
              <a:solidFill>
                <a:srgbClr val="000000"/>
              </a:solidFill>
            </a:rPr>
            <a:t>2</a:t>
          </a:r>
          <a:r>
            <a:rPr lang="en-US" sz="2000" dirty="0">
              <a:solidFill>
                <a:srgbClr val="000000"/>
              </a:solidFill>
            </a:rPr>
            <a:t> monitoring is ideal</a:t>
          </a:r>
        </a:p>
      </dgm:t>
    </dgm:pt>
    <dgm:pt modelId="{A69ECACB-B4CB-3B49-96AD-17335F79AD9B}" type="parTrans" cxnId="{D250CFB9-3FF4-B34C-A0BB-4180C9F8577F}">
      <dgm:prSet/>
      <dgm:spPr/>
      <dgm:t>
        <a:bodyPr/>
        <a:lstStyle/>
        <a:p>
          <a:endParaRPr lang="en-US"/>
        </a:p>
      </dgm:t>
    </dgm:pt>
    <dgm:pt modelId="{740E5A20-B78C-C042-911D-AEFA68903B3F}" type="sibTrans" cxnId="{D250CFB9-3FF4-B34C-A0BB-4180C9F8577F}">
      <dgm:prSet/>
      <dgm:spPr/>
      <dgm:t>
        <a:bodyPr/>
        <a:lstStyle/>
        <a:p>
          <a:endParaRPr lang="en-US"/>
        </a:p>
      </dgm:t>
    </dgm:pt>
    <dgm:pt modelId="{46FFA1DD-417D-E542-BB6E-B392FE361442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>
              <a:solidFill>
                <a:srgbClr val="000000"/>
              </a:solidFill>
            </a:rPr>
            <a:t>Tidal volume, minute volume, airway pressures</a:t>
          </a:r>
        </a:p>
      </dgm:t>
    </dgm:pt>
    <dgm:pt modelId="{E7A5BBE1-3302-314B-BCB1-FA33F50A942C}" type="parTrans" cxnId="{7EAF99D2-6090-E341-B7F8-A758EBB28916}">
      <dgm:prSet/>
      <dgm:spPr/>
      <dgm:t>
        <a:bodyPr/>
        <a:lstStyle/>
        <a:p>
          <a:endParaRPr lang="en-US"/>
        </a:p>
      </dgm:t>
    </dgm:pt>
    <dgm:pt modelId="{400C0A89-BDB6-F343-A9A4-CD79D50AF0F3}" type="sibTrans" cxnId="{7EAF99D2-6090-E341-B7F8-A758EBB28916}">
      <dgm:prSet/>
      <dgm:spPr/>
      <dgm:t>
        <a:bodyPr/>
        <a:lstStyle/>
        <a:p>
          <a:endParaRPr lang="en-US"/>
        </a:p>
      </dgm:t>
    </dgm:pt>
    <dgm:pt modelId="{2C2B16FA-8BD3-2A44-ABBA-E0697168C3B4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rgbClr val="000000"/>
              </a:solidFill>
            </a:rPr>
            <a:t>Arterial blood gases at suitable intervals</a:t>
          </a:r>
        </a:p>
      </dgm:t>
    </dgm:pt>
    <dgm:pt modelId="{9BF1DE4F-ABB4-1249-9E2C-004F370F25DD}" type="parTrans" cxnId="{4CB3C321-BF52-2043-8280-0DF15EB8C189}">
      <dgm:prSet/>
      <dgm:spPr/>
      <dgm:t>
        <a:bodyPr/>
        <a:lstStyle/>
        <a:p>
          <a:endParaRPr lang="en-US"/>
        </a:p>
      </dgm:t>
    </dgm:pt>
    <dgm:pt modelId="{AA235B66-E46E-C945-AC8F-21E1EAD6908D}" type="sibTrans" cxnId="{4CB3C321-BF52-2043-8280-0DF15EB8C189}">
      <dgm:prSet/>
      <dgm:spPr/>
      <dgm:t>
        <a:bodyPr/>
        <a:lstStyle/>
        <a:p>
          <a:endParaRPr lang="en-US"/>
        </a:p>
      </dgm:t>
    </dgm:pt>
    <dgm:pt modelId="{0785D936-5CDE-5E4D-8ADE-25D4B37380B7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rgbClr val="000000"/>
              </a:solidFill>
            </a:rPr>
            <a:t>Hemodynamic monitoring for cardiovascular changes</a:t>
          </a:r>
        </a:p>
      </dgm:t>
    </dgm:pt>
    <dgm:pt modelId="{4000C46E-B0E5-C049-94A5-CAF8FF6AC8EF}" type="parTrans" cxnId="{9D258B86-9873-4F48-850E-B2B5EB960323}">
      <dgm:prSet/>
      <dgm:spPr/>
      <dgm:t>
        <a:bodyPr/>
        <a:lstStyle/>
        <a:p>
          <a:endParaRPr lang="en-US"/>
        </a:p>
      </dgm:t>
    </dgm:pt>
    <dgm:pt modelId="{F8F97948-A3C4-FA41-A3BC-253AD2AA2AE8}" type="sibTrans" cxnId="{9D258B86-9873-4F48-850E-B2B5EB960323}">
      <dgm:prSet/>
      <dgm:spPr/>
      <dgm:t>
        <a:bodyPr/>
        <a:lstStyle/>
        <a:p>
          <a:endParaRPr lang="en-US"/>
        </a:p>
      </dgm:t>
    </dgm:pt>
    <dgm:pt modelId="{300885AA-BDDF-2449-9A09-A6AD74CA8ED3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rgbClr val="000000"/>
              </a:solidFill>
            </a:rPr>
            <a:t>Trained respiratory therapists and ICU nursing staff</a:t>
          </a:r>
        </a:p>
      </dgm:t>
    </dgm:pt>
    <dgm:pt modelId="{12DAF50A-ED1F-CB47-BE44-1596DC3E2731}" type="parTrans" cxnId="{510D77C1-4E6F-0F4E-A412-7830D618D7D3}">
      <dgm:prSet/>
      <dgm:spPr/>
      <dgm:t>
        <a:bodyPr/>
        <a:lstStyle/>
        <a:p>
          <a:endParaRPr lang="en-US"/>
        </a:p>
      </dgm:t>
    </dgm:pt>
    <dgm:pt modelId="{9C7BEDE3-29D1-2B4D-A745-D7292C5E4A8E}" type="sibTrans" cxnId="{510D77C1-4E6F-0F4E-A412-7830D618D7D3}">
      <dgm:prSet/>
      <dgm:spPr/>
      <dgm:t>
        <a:bodyPr/>
        <a:lstStyle/>
        <a:p>
          <a:endParaRPr lang="en-US"/>
        </a:p>
      </dgm:t>
    </dgm:pt>
    <dgm:pt modelId="{1CFF9726-DF69-C843-8127-0755E25D482B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rgbClr val="000000"/>
              </a:solidFill>
            </a:rPr>
            <a:t>Technical support to operate and service ventilators</a:t>
          </a:r>
        </a:p>
      </dgm:t>
    </dgm:pt>
    <dgm:pt modelId="{D1300EE8-8C2C-EB46-B847-2829A1C68A19}" type="parTrans" cxnId="{66BE4A98-E996-CE46-9F47-78609AF6E00E}">
      <dgm:prSet/>
      <dgm:spPr/>
      <dgm:t>
        <a:bodyPr/>
        <a:lstStyle/>
        <a:p>
          <a:endParaRPr lang="en-US"/>
        </a:p>
      </dgm:t>
    </dgm:pt>
    <dgm:pt modelId="{A6EDB8C4-A596-B249-A965-087356CE3A0E}" type="sibTrans" cxnId="{66BE4A98-E996-CE46-9F47-78609AF6E00E}">
      <dgm:prSet/>
      <dgm:spPr/>
      <dgm:t>
        <a:bodyPr/>
        <a:lstStyle/>
        <a:p>
          <a:endParaRPr lang="en-US"/>
        </a:p>
      </dgm:t>
    </dgm:pt>
    <dgm:pt modelId="{9B69F165-8E9D-604F-ACDB-3D5351775CA0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2000" dirty="0">
              <a:solidFill>
                <a:srgbClr val="000000"/>
              </a:solidFill>
            </a:rPr>
            <a:t>Sufficient bedside nursing staff  </a:t>
          </a:r>
        </a:p>
      </dgm:t>
    </dgm:pt>
    <dgm:pt modelId="{A4833E47-F43D-DF42-BB15-B0DA5FDDE236}" type="parTrans" cxnId="{F196FB68-35B4-CB42-A2B8-6465F03B5CC8}">
      <dgm:prSet/>
      <dgm:spPr/>
      <dgm:t>
        <a:bodyPr/>
        <a:lstStyle/>
        <a:p>
          <a:endParaRPr lang="en-US"/>
        </a:p>
      </dgm:t>
    </dgm:pt>
    <dgm:pt modelId="{240B93C5-B712-0348-B925-2356EA97BC44}" type="sibTrans" cxnId="{F196FB68-35B4-CB42-A2B8-6465F03B5CC8}">
      <dgm:prSet/>
      <dgm:spPr/>
      <dgm:t>
        <a:bodyPr/>
        <a:lstStyle/>
        <a:p>
          <a:endParaRPr lang="en-US"/>
        </a:p>
      </dgm:t>
    </dgm:pt>
    <dgm:pt modelId="{241F4515-E271-0649-B742-113770350C2D}" type="pres">
      <dgm:prSet presAssocID="{B4C1755B-6AEA-D44D-A9D4-3B9450989285}" presName="diagram" presStyleCnt="0">
        <dgm:presLayoutVars>
          <dgm:dir/>
          <dgm:resizeHandles val="exact"/>
        </dgm:presLayoutVars>
      </dgm:prSet>
      <dgm:spPr/>
    </dgm:pt>
    <dgm:pt modelId="{739B7C7F-F173-C940-8DFE-8199AB892671}" type="pres">
      <dgm:prSet presAssocID="{22DB8C7B-A5B0-6F43-9308-3F994CE026B9}" presName="node" presStyleLbl="node1" presStyleIdx="0" presStyleCnt="7">
        <dgm:presLayoutVars>
          <dgm:bulletEnabled val="1"/>
        </dgm:presLayoutVars>
      </dgm:prSet>
      <dgm:spPr/>
    </dgm:pt>
    <dgm:pt modelId="{C9A55535-B94E-6746-A9C9-972DBC775130}" type="pres">
      <dgm:prSet presAssocID="{740E5A20-B78C-C042-911D-AEFA68903B3F}" presName="sibTrans" presStyleCnt="0"/>
      <dgm:spPr/>
    </dgm:pt>
    <dgm:pt modelId="{0A2DDA51-D65C-C949-A693-40667F9544A1}" type="pres">
      <dgm:prSet presAssocID="{46FFA1DD-417D-E542-BB6E-B392FE361442}" presName="node" presStyleLbl="node1" presStyleIdx="1" presStyleCnt="7">
        <dgm:presLayoutVars>
          <dgm:bulletEnabled val="1"/>
        </dgm:presLayoutVars>
      </dgm:prSet>
      <dgm:spPr/>
    </dgm:pt>
    <dgm:pt modelId="{1B979676-B165-5946-B571-3DB2C110A9EB}" type="pres">
      <dgm:prSet presAssocID="{400C0A89-BDB6-F343-A9A4-CD79D50AF0F3}" presName="sibTrans" presStyleCnt="0"/>
      <dgm:spPr/>
    </dgm:pt>
    <dgm:pt modelId="{4C20E284-F3AA-0345-BF41-A7195D5AA9CB}" type="pres">
      <dgm:prSet presAssocID="{2C2B16FA-8BD3-2A44-ABBA-E0697168C3B4}" presName="node" presStyleLbl="node1" presStyleIdx="2" presStyleCnt="7">
        <dgm:presLayoutVars>
          <dgm:bulletEnabled val="1"/>
        </dgm:presLayoutVars>
      </dgm:prSet>
      <dgm:spPr/>
    </dgm:pt>
    <dgm:pt modelId="{CAC5F3BA-81DD-2042-B166-2A38BD22FC3D}" type="pres">
      <dgm:prSet presAssocID="{AA235B66-E46E-C945-AC8F-21E1EAD6908D}" presName="sibTrans" presStyleCnt="0"/>
      <dgm:spPr/>
    </dgm:pt>
    <dgm:pt modelId="{39793A75-A203-7E49-A39A-5576743B68E0}" type="pres">
      <dgm:prSet presAssocID="{0785D936-5CDE-5E4D-8ADE-25D4B37380B7}" presName="node" presStyleLbl="node1" presStyleIdx="3" presStyleCnt="7">
        <dgm:presLayoutVars>
          <dgm:bulletEnabled val="1"/>
        </dgm:presLayoutVars>
      </dgm:prSet>
      <dgm:spPr/>
    </dgm:pt>
    <dgm:pt modelId="{7010E743-C2CE-4B4B-8681-F48252452D6B}" type="pres">
      <dgm:prSet presAssocID="{F8F97948-A3C4-FA41-A3BC-253AD2AA2AE8}" presName="sibTrans" presStyleCnt="0"/>
      <dgm:spPr/>
    </dgm:pt>
    <dgm:pt modelId="{EAD7B1A3-E9B0-FF44-9EBA-77CFA2346C2E}" type="pres">
      <dgm:prSet presAssocID="{300885AA-BDDF-2449-9A09-A6AD74CA8ED3}" presName="node" presStyleLbl="node1" presStyleIdx="4" presStyleCnt="7">
        <dgm:presLayoutVars>
          <dgm:bulletEnabled val="1"/>
        </dgm:presLayoutVars>
      </dgm:prSet>
      <dgm:spPr/>
    </dgm:pt>
    <dgm:pt modelId="{D7FB1F60-BA07-7741-9F04-08607B4EA7E7}" type="pres">
      <dgm:prSet presAssocID="{9C7BEDE3-29D1-2B4D-A745-D7292C5E4A8E}" presName="sibTrans" presStyleCnt="0"/>
      <dgm:spPr/>
    </dgm:pt>
    <dgm:pt modelId="{EBF38BFF-B2F4-B644-B79E-BF54FCD79721}" type="pres">
      <dgm:prSet presAssocID="{1CFF9726-DF69-C843-8127-0755E25D482B}" presName="node" presStyleLbl="node1" presStyleIdx="5" presStyleCnt="7">
        <dgm:presLayoutVars>
          <dgm:bulletEnabled val="1"/>
        </dgm:presLayoutVars>
      </dgm:prSet>
      <dgm:spPr/>
    </dgm:pt>
    <dgm:pt modelId="{E511FE1E-57F7-2245-8C59-76F9505FFEE4}" type="pres">
      <dgm:prSet presAssocID="{A6EDB8C4-A596-B249-A965-087356CE3A0E}" presName="sibTrans" presStyleCnt="0"/>
      <dgm:spPr/>
    </dgm:pt>
    <dgm:pt modelId="{FBC3CC8A-8050-E84C-B0B4-D85373AC6F6B}" type="pres">
      <dgm:prSet presAssocID="{9B69F165-8E9D-604F-ACDB-3D5351775CA0}" presName="node" presStyleLbl="node1" presStyleIdx="6" presStyleCnt="7">
        <dgm:presLayoutVars>
          <dgm:bulletEnabled val="1"/>
        </dgm:presLayoutVars>
      </dgm:prSet>
      <dgm:spPr/>
    </dgm:pt>
  </dgm:ptLst>
  <dgm:cxnLst>
    <dgm:cxn modelId="{4CB3C321-BF52-2043-8280-0DF15EB8C189}" srcId="{B4C1755B-6AEA-D44D-A9D4-3B9450989285}" destId="{2C2B16FA-8BD3-2A44-ABBA-E0697168C3B4}" srcOrd="2" destOrd="0" parTransId="{9BF1DE4F-ABB4-1249-9E2C-004F370F25DD}" sibTransId="{AA235B66-E46E-C945-AC8F-21E1EAD6908D}"/>
    <dgm:cxn modelId="{C61EB655-C1E5-FD47-A7D4-91762C4B3702}" type="presOf" srcId="{2C2B16FA-8BD3-2A44-ABBA-E0697168C3B4}" destId="{4C20E284-F3AA-0345-BF41-A7195D5AA9CB}" srcOrd="0" destOrd="0" presId="urn:microsoft.com/office/officeart/2005/8/layout/default"/>
    <dgm:cxn modelId="{76767C5D-EFF5-F048-90B9-91B0E996CF33}" type="presOf" srcId="{1CFF9726-DF69-C843-8127-0755E25D482B}" destId="{EBF38BFF-B2F4-B644-B79E-BF54FCD79721}" srcOrd="0" destOrd="0" presId="urn:microsoft.com/office/officeart/2005/8/layout/default"/>
    <dgm:cxn modelId="{4F894768-E48F-B74A-97C3-3CDDB013CBCC}" type="presOf" srcId="{46FFA1DD-417D-E542-BB6E-B392FE361442}" destId="{0A2DDA51-D65C-C949-A693-40667F9544A1}" srcOrd="0" destOrd="0" presId="urn:microsoft.com/office/officeart/2005/8/layout/default"/>
    <dgm:cxn modelId="{F196FB68-35B4-CB42-A2B8-6465F03B5CC8}" srcId="{B4C1755B-6AEA-D44D-A9D4-3B9450989285}" destId="{9B69F165-8E9D-604F-ACDB-3D5351775CA0}" srcOrd="6" destOrd="0" parTransId="{A4833E47-F43D-DF42-BB15-B0DA5FDDE236}" sibTransId="{240B93C5-B712-0348-B925-2356EA97BC44}"/>
    <dgm:cxn modelId="{9D258B86-9873-4F48-850E-B2B5EB960323}" srcId="{B4C1755B-6AEA-D44D-A9D4-3B9450989285}" destId="{0785D936-5CDE-5E4D-8ADE-25D4B37380B7}" srcOrd="3" destOrd="0" parTransId="{4000C46E-B0E5-C049-94A5-CAF8FF6AC8EF}" sibTransId="{F8F97948-A3C4-FA41-A3BC-253AD2AA2AE8}"/>
    <dgm:cxn modelId="{D99ACB8E-B7D1-5244-9416-4A30E4830F01}" type="presOf" srcId="{22DB8C7B-A5B0-6F43-9308-3F994CE026B9}" destId="{739B7C7F-F173-C940-8DFE-8199AB892671}" srcOrd="0" destOrd="0" presId="urn:microsoft.com/office/officeart/2005/8/layout/default"/>
    <dgm:cxn modelId="{66BE4A98-E996-CE46-9F47-78609AF6E00E}" srcId="{B4C1755B-6AEA-D44D-A9D4-3B9450989285}" destId="{1CFF9726-DF69-C843-8127-0755E25D482B}" srcOrd="5" destOrd="0" parTransId="{D1300EE8-8C2C-EB46-B847-2829A1C68A19}" sibTransId="{A6EDB8C4-A596-B249-A965-087356CE3A0E}"/>
    <dgm:cxn modelId="{D250CFB9-3FF4-B34C-A0BB-4180C9F8577F}" srcId="{B4C1755B-6AEA-D44D-A9D4-3B9450989285}" destId="{22DB8C7B-A5B0-6F43-9308-3F994CE026B9}" srcOrd="0" destOrd="0" parTransId="{A69ECACB-B4CB-3B49-96AD-17335F79AD9B}" sibTransId="{740E5A20-B78C-C042-911D-AEFA68903B3F}"/>
    <dgm:cxn modelId="{510D77C1-4E6F-0F4E-A412-7830D618D7D3}" srcId="{B4C1755B-6AEA-D44D-A9D4-3B9450989285}" destId="{300885AA-BDDF-2449-9A09-A6AD74CA8ED3}" srcOrd="4" destOrd="0" parTransId="{12DAF50A-ED1F-CB47-BE44-1596DC3E2731}" sibTransId="{9C7BEDE3-29D1-2B4D-A745-D7292C5E4A8E}"/>
    <dgm:cxn modelId="{C78E5DC6-FF24-AA43-9D0F-1C8C2469B2A1}" type="presOf" srcId="{9B69F165-8E9D-604F-ACDB-3D5351775CA0}" destId="{FBC3CC8A-8050-E84C-B0B4-D85373AC6F6B}" srcOrd="0" destOrd="0" presId="urn:microsoft.com/office/officeart/2005/8/layout/default"/>
    <dgm:cxn modelId="{7EAF99D2-6090-E341-B7F8-A758EBB28916}" srcId="{B4C1755B-6AEA-D44D-A9D4-3B9450989285}" destId="{46FFA1DD-417D-E542-BB6E-B392FE361442}" srcOrd="1" destOrd="0" parTransId="{E7A5BBE1-3302-314B-BCB1-FA33F50A942C}" sibTransId="{400C0A89-BDB6-F343-A9A4-CD79D50AF0F3}"/>
    <dgm:cxn modelId="{3003ECD2-D193-2744-975D-2C659B1F0DDC}" type="presOf" srcId="{300885AA-BDDF-2449-9A09-A6AD74CA8ED3}" destId="{EAD7B1A3-E9B0-FF44-9EBA-77CFA2346C2E}" srcOrd="0" destOrd="0" presId="urn:microsoft.com/office/officeart/2005/8/layout/default"/>
    <dgm:cxn modelId="{92A9BCD5-0BF7-204E-AE15-20923EE9D5A8}" type="presOf" srcId="{B4C1755B-6AEA-D44D-A9D4-3B9450989285}" destId="{241F4515-E271-0649-B742-113770350C2D}" srcOrd="0" destOrd="0" presId="urn:microsoft.com/office/officeart/2005/8/layout/default"/>
    <dgm:cxn modelId="{EFB5A6FA-6309-6943-83CC-F5A1937118A4}" type="presOf" srcId="{0785D936-5CDE-5E4D-8ADE-25D4B37380B7}" destId="{39793A75-A203-7E49-A39A-5576743B68E0}" srcOrd="0" destOrd="0" presId="urn:microsoft.com/office/officeart/2005/8/layout/default"/>
    <dgm:cxn modelId="{A7868AEB-8944-2248-9BD3-0B7BB73C248D}" type="presParOf" srcId="{241F4515-E271-0649-B742-113770350C2D}" destId="{739B7C7F-F173-C940-8DFE-8199AB892671}" srcOrd="0" destOrd="0" presId="urn:microsoft.com/office/officeart/2005/8/layout/default"/>
    <dgm:cxn modelId="{014F0D2E-9174-2549-BEAC-F6FD89959D7F}" type="presParOf" srcId="{241F4515-E271-0649-B742-113770350C2D}" destId="{C9A55535-B94E-6746-A9C9-972DBC775130}" srcOrd="1" destOrd="0" presId="urn:microsoft.com/office/officeart/2005/8/layout/default"/>
    <dgm:cxn modelId="{A041812F-4468-FB41-8127-0702FC1C3447}" type="presParOf" srcId="{241F4515-E271-0649-B742-113770350C2D}" destId="{0A2DDA51-D65C-C949-A693-40667F9544A1}" srcOrd="2" destOrd="0" presId="urn:microsoft.com/office/officeart/2005/8/layout/default"/>
    <dgm:cxn modelId="{A676C6EA-F0C5-7E44-A26A-311C14849214}" type="presParOf" srcId="{241F4515-E271-0649-B742-113770350C2D}" destId="{1B979676-B165-5946-B571-3DB2C110A9EB}" srcOrd="3" destOrd="0" presId="urn:microsoft.com/office/officeart/2005/8/layout/default"/>
    <dgm:cxn modelId="{B4F20219-16D9-3D47-BEFF-1EBA576DA0D7}" type="presParOf" srcId="{241F4515-E271-0649-B742-113770350C2D}" destId="{4C20E284-F3AA-0345-BF41-A7195D5AA9CB}" srcOrd="4" destOrd="0" presId="urn:microsoft.com/office/officeart/2005/8/layout/default"/>
    <dgm:cxn modelId="{26633693-24C2-154C-8B58-B923AA51D65E}" type="presParOf" srcId="{241F4515-E271-0649-B742-113770350C2D}" destId="{CAC5F3BA-81DD-2042-B166-2A38BD22FC3D}" srcOrd="5" destOrd="0" presId="urn:microsoft.com/office/officeart/2005/8/layout/default"/>
    <dgm:cxn modelId="{C4D68299-CB39-6241-916E-8BDABF0A39F0}" type="presParOf" srcId="{241F4515-E271-0649-B742-113770350C2D}" destId="{39793A75-A203-7E49-A39A-5576743B68E0}" srcOrd="6" destOrd="0" presId="urn:microsoft.com/office/officeart/2005/8/layout/default"/>
    <dgm:cxn modelId="{1DB93E4D-2F54-104A-908F-DB2B23F69387}" type="presParOf" srcId="{241F4515-E271-0649-B742-113770350C2D}" destId="{7010E743-C2CE-4B4B-8681-F48252452D6B}" srcOrd="7" destOrd="0" presId="urn:microsoft.com/office/officeart/2005/8/layout/default"/>
    <dgm:cxn modelId="{46B68936-CB11-494E-9450-AA347630E667}" type="presParOf" srcId="{241F4515-E271-0649-B742-113770350C2D}" destId="{EAD7B1A3-E9B0-FF44-9EBA-77CFA2346C2E}" srcOrd="8" destOrd="0" presId="urn:microsoft.com/office/officeart/2005/8/layout/default"/>
    <dgm:cxn modelId="{F9051DA0-A69F-0548-81E4-233205AEC589}" type="presParOf" srcId="{241F4515-E271-0649-B742-113770350C2D}" destId="{D7FB1F60-BA07-7741-9F04-08607B4EA7E7}" srcOrd="9" destOrd="0" presId="urn:microsoft.com/office/officeart/2005/8/layout/default"/>
    <dgm:cxn modelId="{B197E8DB-70A3-C841-8060-85CCF8828E17}" type="presParOf" srcId="{241F4515-E271-0649-B742-113770350C2D}" destId="{EBF38BFF-B2F4-B644-B79E-BF54FCD79721}" srcOrd="10" destOrd="0" presId="urn:microsoft.com/office/officeart/2005/8/layout/default"/>
    <dgm:cxn modelId="{0236B40F-95CE-C740-B822-BEEF1F5E1565}" type="presParOf" srcId="{241F4515-E271-0649-B742-113770350C2D}" destId="{E511FE1E-57F7-2245-8C59-76F9505FFEE4}" srcOrd="11" destOrd="0" presId="urn:microsoft.com/office/officeart/2005/8/layout/default"/>
    <dgm:cxn modelId="{BBDA3F20-7608-734C-A491-E2ABAA592D8E}" type="presParOf" srcId="{241F4515-E271-0649-B742-113770350C2D}" destId="{FBC3CC8A-8050-E84C-B0B4-D85373AC6F6B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C32B93B-32CF-0B4C-A4E1-A87B72578C48}" type="doc">
      <dgm:prSet loTypeId="urn:microsoft.com/office/officeart/2008/layout/Lin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8E4126-BE96-EE40-917A-5528E6B98842}">
      <dgm:prSet/>
      <dgm:spPr/>
      <dgm:t>
        <a:bodyPr/>
        <a:lstStyle/>
        <a:p>
          <a:pPr rtl="0"/>
          <a:r>
            <a:rPr lang="en-US" dirty="0"/>
            <a:t>Ventilator-induced lung injury: barotrauma </a:t>
          </a:r>
        </a:p>
      </dgm:t>
    </dgm:pt>
    <dgm:pt modelId="{F1E758CF-A786-1B40-9C42-29D5A69C4B92}" type="parTrans" cxnId="{B75666C3-8993-7F44-81FF-9210FC581EFA}">
      <dgm:prSet/>
      <dgm:spPr/>
      <dgm:t>
        <a:bodyPr/>
        <a:lstStyle/>
        <a:p>
          <a:endParaRPr lang="en-US"/>
        </a:p>
      </dgm:t>
    </dgm:pt>
    <dgm:pt modelId="{46F17D71-D084-244D-B45F-6701C8D861EF}" type="sibTrans" cxnId="{B75666C3-8993-7F44-81FF-9210FC581EFA}">
      <dgm:prSet/>
      <dgm:spPr/>
      <dgm:t>
        <a:bodyPr/>
        <a:lstStyle/>
        <a:p>
          <a:endParaRPr lang="en-US"/>
        </a:p>
      </dgm:t>
    </dgm:pt>
    <dgm:pt modelId="{5BDD89B8-5EFD-734F-BF40-AE503DC067FE}">
      <dgm:prSet/>
      <dgm:spPr/>
      <dgm:t>
        <a:bodyPr/>
        <a:lstStyle/>
        <a:p>
          <a:pPr rtl="0"/>
          <a:r>
            <a:rPr lang="en-US" dirty="0"/>
            <a:t>Ventilator-associated respiratory infections</a:t>
          </a:r>
        </a:p>
      </dgm:t>
    </dgm:pt>
    <dgm:pt modelId="{5C3FA1ED-7839-8F4A-AAAA-506838F4E8F2}" type="parTrans" cxnId="{576F6557-21EC-AB44-99E8-53308A61905A}">
      <dgm:prSet/>
      <dgm:spPr/>
      <dgm:t>
        <a:bodyPr/>
        <a:lstStyle/>
        <a:p>
          <a:endParaRPr lang="en-US"/>
        </a:p>
      </dgm:t>
    </dgm:pt>
    <dgm:pt modelId="{7F11BE7E-2A8D-D24C-879D-AE03350C3F3A}" type="sibTrans" cxnId="{576F6557-21EC-AB44-99E8-53308A61905A}">
      <dgm:prSet/>
      <dgm:spPr/>
      <dgm:t>
        <a:bodyPr/>
        <a:lstStyle/>
        <a:p>
          <a:endParaRPr lang="en-US"/>
        </a:p>
      </dgm:t>
    </dgm:pt>
    <dgm:pt modelId="{3E073B76-5381-D245-85DE-55FF9278CFBD}">
      <dgm:prSet/>
      <dgm:spPr/>
      <dgm:t>
        <a:bodyPr/>
        <a:lstStyle/>
        <a:p>
          <a:pPr rtl="0"/>
          <a:r>
            <a:rPr lang="en-US" dirty="0"/>
            <a:t>New infiltrates on chest X-Ray</a:t>
          </a:r>
        </a:p>
      </dgm:t>
    </dgm:pt>
    <dgm:pt modelId="{5500F4F4-CDAD-1541-8A92-7AEAF57A286C}" type="parTrans" cxnId="{A59C3193-8FCB-E44B-BCFD-9163D919B23E}">
      <dgm:prSet/>
      <dgm:spPr/>
      <dgm:t>
        <a:bodyPr/>
        <a:lstStyle/>
        <a:p>
          <a:endParaRPr lang="en-US"/>
        </a:p>
      </dgm:t>
    </dgm:pt>
    <dgm:pt modelId="{7B5E908A-2CA0-DD4C-A8F1-8C8028C42AD6}" type="sibTrans" cxnId="{A59C3193-8FCB-E44B-BCFD-9163D919B23E}">
      <dgm:prSet/>
      <dgm:spPr/>
      <dgm:t>
        <a:bodyPr/>
        <a:lstStyle/>
        <a:p>
          <a:endParaRPr lang="en-US"/>
        </a:p>
      </dgm:t>
    </dgm:pt>
    <dgm:pt modelId="{6CA01633-E4B6-6749-9422-70088D639E65}">
      <dgm:prSet/>
      <dgm:spPr/>
      <dgm:t>
        <a:bodyPr/>
        <a:lstStyle/>
        <a:p>
          <a:pPr rtl="0"/>
          <a:r>
            <a:rPr lang="en-US"/>
            <a:t>Purulent endotracheal secretions</a:t>
          </a:r>
        </a:p>
      </dgm:t>
    </dgm:pt>
    <dgm:pt modelId="{F3F89088-6080-5B4F-9A17-B16C50569CEE}" type="parTrans" cxnId="{38D790BE-CD87-9E4E-A565-0F72ABC86104}">
      <dgm:prSet/>
      <dgm:spPr/>
      <dgm:t>
        <a:bodyPr/>
        <a:lstStyle/>
        <a:p>
          <a:endParaRPr lang="en-US"/>
        </a:p>
      </dgm:t>
    </dgm:pt>
    <dgm:pt modelId="{1326CCAC-C48C-F948-8C31-0899DA65A90C}" type="sibTrans" cxnId="{38D790BE-CD87-9E4E-A565-0F72ABC86104}">
      <dgm:prSet/>
      <dgm:spPr/>
      <dgm:t>
        <a:bodyPr/>
        <a:lstStyle/>
        <a:p>
          <a:endParaRPr lang="en-US"/>
        </a:p>
      </dgm:t>
    </dgm:pt>
    <dgm:pt modelId="{0B8F8093-B4C0-9E44-ACD6-691C50C6D33F}">
      <dgm:prSet/>
      <dgm:spPr/>
      <dgm:t>
        <a:bodyPr/>
        <a:lstStyle/>
        <a:p>
          <a:pPr rtl="0"/>
          <a:r>
            <a:rPr lang="en-US" dirty="0"/>
            <a:t>Fever/leukocytosis</a:t>
          </a:r>
        </a:p>
      </dgm:t>
    </dgm:pt>
    <dgm:pt modelId="{703050BA-4F71-4844-8702-564FF0375AD0}" type="parTrans" cxnId="{611C8421-D6B2-7641-B832-E09AA86EDABB}">
      <dgm:prSet/>
      <dgm:spPr/>
      <dgm:t>
        <a:bodyPr/>
        <a:lstStyle/>
        <a:p>
          <a:endParaRPr lang="en-US"/>
        </a:p>
      </dgm:t>
    </dgm:pt>
    <dgm:pt modelId="{2FCA4209-F6EA-814E-974F-BD58C7A5D4CF}" type="sibTrans" cxnId="{611C8421-D6B2-7641-B832-E09AA86EDABB}">
      <dgm:prSet/>
      <dgm:spPr/>
      <dgm:t>
        <a:bodyPr/>
        <a:lstStyle/>
        <a:p>
          <a:endParaRPr lang="en-US"/>
        </a:p>
      </dgm:t>
    </dgm:pt>
    <dgm:pt modelId="{C5C1D1A1-6FA8-E84C-B587-458539BD3E19}">
      <dgm:prSet/>
      <dgm:spPr/>
      <dgm:t>
        <a:bodyPr/>
        <a:lstStyle/>
        <a:p>
          <a:pPr rtl="0"/>
          <a:r>
            <a:rPr lang="en-US" dirty="0"/>
            <a:t>Atelectasis</a:t>
          </a:r>
        </a:p>
      </dgm:t>
    </dgm:pt>
    <dgm:pt modelId="{94C33CB8-F806-6F4B-8159-8F9839DA3A8A}" type="parTrans" cxnId="{893A001A-3A7F-BA41-83EA-79C66FE7774E}">
      <dgm:prSet/>
      <dgm:spPr/>
      <dgm:t>
        <a:bodyPr/>
        <a:lstStyle/>
        <a:p>
          <a:endParaRPr lang="en-US"/>
        </a:p>
      </dgm:t>
    </dgm:pt>
    <dgm:pt modelId="{B1F6563E-E7F3-4448-84B6-C3808803F870}" type="sibTrans" cxnId="{893A001A-3A7F-BA41-83EA-79C66FE7774E}">
      <dgm:prSet/>
      <dgm:spPr/>
      <dgm:t>
        <a:bodyPr/>
        <a:lstStyle/>
        <a:p>
          <a:endParaRPr lang="en-US"/>
        </a:p>
      </dgm:t>
    </dgm:pt>
    <dgm:pt modelId="{B7DB2EA3-115C-5648-8AA7-51BE4C47CA66}">
      <dgm:prSet/>
      <dgm:spPr/>
      <dgm:t>
        <a:bodyPr/>
        <a:lstStyle/>
        <a:p>
          <a:pPr rtl="0"/>
          <a:r>
            <a:rPr lang="en-US" dirty="0"/>
            <a:t>Utilize PEEP and recruitment maneuvers</a:t>
          </a:r>
        </a:p>
      </dgm:t>
    </dgm:pt>
    <dgm:pt modelId="{4E89FAD1-003A-6B47-8DEC-38C29E724961}" type="parTrans" cxnId="{59234D86-FD55-E440-987E-834E57D1CC38}">
      <dgm:prSet/>
      <dgm:spPr/>
      <dgm:t>
        <a:bodyPr/>
        <a:lstStyle/>
        <a:p>
          <a:endParaRPr lang="en-US"/>
        </a:p>
      </dgm:t>
    </dgm:pt>
    <dgm:pt modelId="{370A866E-9A00-8942-92FF-90B8DCFDA073}" type="sibTrans" cxnId="{59234D86-FD55-E440-987E-834E57D1CC38}">
      <dgm:prSet/>
      <dgm:spPr/>
      <dgm:t>
        <a:bodyPr/>
        <a:lstStyle/>
        <a:p>
          <a:endParaRPr lang="en-US"/>
        </a:p>
      </dgm:t>
    </dgm:pt>
    <dgm:pt modelId="{D3AF600F-2352-EC45-A79F-9F22E9BC49DE}">
      <dgm:prSet/>
      <dgm:spPr/>
      <dgm:t>
        <a:bodyPr/>
        <a:lstStyle/>
        <a:p>
          <a:pPr rtl="0"/>
          <a:r>
            <a:rPr lang="en-US" dirty="0"/>
            <a:t>Change patient position and chest physiotherapy</a:t>
          </a:r>
        </a:p>
      </dgm:t>
    </dgm:pt>
    <dgm:pt modelId="{B14FAC4C-3F56-A34E-9B7B-2EF633C62732}" type="parTrans" cxnId="{00B6BDCB-3321-B54A-9C15-6D5550BBB41A}">
      <dgm:prSet/>
      <dgm:spPr/>
      <dgm:t>
        <a:bodyPr/>
        <a:lstStyle/>
        <a:p>
          <a:endParaRPr lang="en-US"/>
        </a:p>
      </dgm:t>
    </dgm:pt>
    <dgm:pt modelId="{FE31FCE4-1D2A-B74C-BF23-E3EF07750FAE}" type="sibTrans" cxnId="{00B6BDCB-3321-B54A-9C15-6D5550BBB41A}">
      <dgm:prSet/>
      <dgm:spPr/>
      <dgm:t>
        <a:bodyPr/>
        <a:lstStyle/>
        <a:p>
          <a:endParaRPr lang="en-US"/>
        </a:p>
      </dgm:t>
    </dgm:pt>
    <dgm:pt modelId="{B64C3F12-AFE6-2740-9729-F5280E7334D5}" type="pres">
      <dgm:prSet presAssocID="{1C32B93B-32CF-0B4C-A4E1-A87B72578C48}" presName="vert0" presStyleCnt="0">
        <dgm:presLayoutVars>
          <dgm:dir/>
          <dgm:animOne val="branch"/>
          <dgm:animLvl val="lvl"/>
        </dgm:presLayoutVars>
      </dgm:prSet>
      <dgm:spPr/>
    </dgm:pt>
    <dgm:pt modelId="{1592DE03-F3AC-5747-B3BB-0D662E058B00}" type="pres">
      <dgm:prSet presAssocID="{868E4126-BE96-EE40-917A-5528E6B98842}" presName="thickLine" presStyleLbl="alignNode1" presStyleIdx="0" presStyleCnt="3"/>
      <dgm:spPr/>
    </dgm:pt>
    <dgm:pt modelId="{5A9DFF8C-FC60-5E42-9232-4091BA2EE2FF}" type="pres">
      <dgm:prSet presAssocID="{868E4126-BE96-EE40-917A-5528E6B98842}" presName="horz1" presStyleCnt="0"/>
      <dgm:spPr/>
    </dgm:pt>
    <dgm:pt modelId="{8C74291E-DA27-7A49-9217-364AE388F6F2}" type="pres">
      <dgm:prSet presAssocID="{868E4126-BE96-EE40-917A-5528E6B98842}" presName="tx1" presStyleLbl="revTx" presStyleIdx="0" presStyleCnt="8" custScaleX="500000" custScaleY="26354"/>
      <dgm:spPr/>
    </dgm:pt>
    <dgm:pt modelId="{0250C455-007A-314A-8CAD-2750B5B18288}" type="pres">
      <dgm:prSet presAssocID="{868E4126-BE96-EE40-917A-5528E6B98842}" presName="vert1" presStyleCnt="0"/>
      <dgm:spPr/>
    </dgm:pt>
    <dgm:pt modelId="{07563743-802A-3B44-A84A-5E76274F6BF4}" type="pres">
      <dgm:prSet presAssocID="{5BDD89B8-5EFD-734F-BF40-AE503DC067FE}" presName="thickLine" presStyleLbl="alignNode1" presStyleIdx="1" presStyleCnt="3"/>
      <dgm:spPr/>
    </dgm:pt>
    <dgm:pt modelId="{B5C684B7-DA0E-2348-A206-38E015D04D55}" type="pres">
      <dgm:prSet presAssocID="{5BDD89B8-5EFD-734F-BF40-AE503DC067FE}" presName="horz1" presStyleCnt="0"/>
      <dgm:spPr/>
    </dgm:pt>
    <dgm:pt modelId="{22968433-F56F-674D-890A-E920785562C0}" type="pres">
      <dgm:prSet presAssocID="{5BDD89B8-5EFD-734F-BF40-AE503DC067FE}" presName="tx1" presStyleLbl="revTx" presStyleIdx="1" presStyleCnt="8"/>
      <dgm:spPr/>
    </dgm:pt>
    <dgm:pt modelId="{1C7C82CA-FA1B-F34F-8568-A898A18D57B4}" type="pres">
      <dgm:prSet presAssocID="{5BDD89B8-5EFD-734F-BF40-AE503DC067FE}" presName="vert1" presStyleCnt="0"/>
      <dgm:spPr/>
    </dgm:pt>
    <dgm:pt modelId="{652346CC-9E01-BF4E-9AA2-D0FD2C84D342}" type="pres">
      <dgm:prSet presAssocID="{3E073B76-5381-D245-85DE-55FF9278CFBD}" presName="vertSpace2a" presStyleCnt="0"/>
      <dgm:spPr/>
    </dgm:pt>
    <dgm:pt modelId="{5F8DBC6C-4D24-9046-A7B2-0125072B5556}" type="pres">
      <dgm:prSet presAssocID="{3E073B76-5381-D245-85DE-55FF9278CFBD}" presName="horz2" presStyleCnt="0"/>
      <dgm:spPr/>
    </dgm:pt>
    <dgm:pt modelId="{5AEBCA38-E895-614F-987C-B41C732C34ED}" type="pres">
      <dgm:prSet presAssocID="{3E073B76-5381-D245-85DE-55FF9278CFBD}" presName="horzSpace2" presStyleCnt="0"/>
      <dgm:spPr/>
    </dgm:pt>
    <dgm:pt modelId="{0DD6AD98-7EBA-D641-8841-3F3FC2B0DD23}" type="pres">
      <dgm:prSet presAssocID="{3E073B76-5381-D245-85DE-55FF9278CFBD}" presName="tx2" presStyleLbl="revTx" presStyleIdx="2" presStyleCnt="8"/>
      <dgm:spPr/>
    </dgm:pt>
    <dgm:pt modelId="{8283FA67-3A4A-C94C-8007-E26F65E83547}" type="pres">
      <dgm:prSet presAssocID="{3E073B76-5381-D245-85DE-55FF9278CFBD}" presName="vert2" presStyleCnt="0"/>
      <dgm:spPr/>
    </dgm:pt>
    <dgm:pt modelId="{AA595000-BDB5-2141-927C-0A8341B374DC}" type="pres">
      <dgm:prSet presAssocID="{3E073B76-5381-D245-85DE-55FF9278CFBD}" presName="thinLine2b" presStyleLbl="callout" presStyleIdx="0" presStyleCnt="5"/>
      <dgm:spPr/>
    </dgm:pt>
    <dgm:pt modelId="{D9AC35F3-F8E3-FD40-9A96-84F1DFB69A40}" type="pres">
      <dgm:prSet presAssocID="{3E073B76-5381-D245-85DE-55FF9278CFBD}" presName="vertSpace2b" presStyleCnt="0"/>
      <dgm:spPr/>
    </dgm:pt>
    <dgm:pt modelId="{32C5EE12-D438-134D-B0AA-C437AC5915F4}" type="pres">
      <dgm:prSet presAssocID="{6CA01633-E4B6-6749-9422-70088D639E65}" presName="horz2" presStyleCnt="0"/>
      <dgm:spPr/>
    </dgm:pt>
    <dgm:pt modelId="{78F36A12-957A-4244-866A-7B937C1E647A}" type="pres">
      <dgm:prSet presAssocID="{6CA01633-E4B6-6749-9422-70088D639E65}" presName="horzSpace2" presStyleCnt="0"/>
      <dgm:spPr/>
    </dgm:pt>
    <dgm:pt modelId="{352A7CA9-8F4A-E841-9A27-D0CE585BACFC}" type="pres">
      <dgm:prSet presAssocID="{6CA01633-E4B6-6749-9422-70088D639E65}" presName="tx2" presStyleLbl="revTx" presStyleIdx="3" presStyleCnt="8"/>
      <dgm:spPr/>
    </dgm:pt>
    <dgm:pt modelId="{7719F74B-DF92-FE42-A15D-295B28E18267}" type="pres">
      <dgm:prSet presAssocID="{6CA01633-E4B6-6749-9422-70088D639E65}" presName="vert2" presStyleCnt="0"/>
      <dgm:spPr/>
    </dgm:pt>
    <dgm:pt modelId="{EBF7A3EF-C18D-6B4A-871D-28F07DD58082}" type="pres">
      <dgm:prSet presAssocID="{6CA01633-E4B6-6749-9422-70088D639E65}" presName="thinLine2b" presStyleLbl="callout" presStyleIdx="1" presStyleCnt="5"/>
      <dgm:spPr/>
    </dgm:pt>
    <dgm:pt modelId="{6F459F7A-CA1E-2B4B-8B52-64AB27859423}" type="pres">
      <dgm:prSet presAssocID="{6CA01633-E4B6-6749-9422-70088D639E65}" presName="vertSpace2b" presStyleCnt="0"/>
      <dgm:spPr/>
    </dgm:pt>
    <dgm:pt modelId="{F0271558-32E8-F942-BEFD-8753CF7DB01E}" type="pres">
      <dgm:prSet presAssocID="{0B8F8093-B4C0-9E44-ACD6-691C50C6D33F}" presName="horz2" presStyleCnt="0"/>
      <dgm:spPr/>
    </dgm:pt>
    <dgm:pt modelId="{41538EB0-D013-FE42-83EF-C1563FFFC3D3}" type="pres">
      <dgm:prSet presAssocID="{0B8F8093-B4C0-9E44-ACD6-691C50C6D33F}" presName="horzSpace2" presStyleCnt="0"/>
      <dgm:spPr/>
    </dgm:pt>
    <dgm:pt modelId="{64DD3745-21AF-7D45-A14C-601F7B519940}" type="pres">
      <dgm:prSet presAssocID="{0B8F8093-B4C0-9E44-ACD6-691C50C6D33F}" presName="tx2" presStyleLbl="revTx" presStyleIdx="4" presStyleCnt="8"/>
      <dgm:spPr/>
    </dgm:pt>
    <dgm:pt modelId="{56BC84CE-87C4-A146-A677-0C2482A1EE4F}" type="pres">
      <dgm:prSet presAssocID="{0B8F8093-B4C0-9E44-ACD6-691C50C6D33F}" presName="vert2" presStyleCnt="0"/>
      <dgm:spPr/>
    </dgm:pt>
    <dgm:pt modelId="{FB3E1F78-4864-FF40-B24D-84AD93720338}" type="pres">
      <dgm:prSet presAssocID="{0B8F8093-B4C0-9E44-ACD6-691C50C6D33F}" presName="thinLine2b" presStyleLbl="callout" presStyleIdx="2" presStyleCnt="5"/>
      <dgm:spPr/>
    </dgm:pt>
    <dgm:pt modelId="{767001F4-D71C-FF49-B922-2C2BD5BAAC7B}" type="pres">
      <dgm:prSet presAssocID="{0B8F8093-B4C0-9E44-ACD6-691C50C6D33F}" presName="vertSpace2b" presStyleCnt="0"/>
      <dgm:spPr/>
    </dgm:pt>
    <dgm:pt modelId="{9D79FFD8-403A-8944-963A-B5BF5469BFBD}" type="pres">
      <dgm:prSet presAssocID="{C5C1D1A1-6FA8-E84C-B587-458539BD3E19}" presName="thickLine" presStyleLbl="alignNode1" presStyleIdx="2" presStyleCnt="3"/>
      <dgm:spPr/>
    </dgm:pt>
    <dgm:pt modelId="{4FF7B400-8167-5A4E-8E10-92484690D0EA}" type="pres">
      <dgm:prSet presAssocID="{C5C1D1A1-6FA8-E84C-B587-458539BD3E19}" presName="horz1" presStyleCnt="0"/>
      <dgm:spPr/>
    </dgm:pt>
    <dgm:pt modelId="{6EE53AF3-8A56-7F4A-BA9A-5835E0CA5DA6}" type="pres">
      <dgm:prSet presAssocID="{C5C1D1A1-6FA8-E84C-B587-458539BD3E19}" presName="tx1" presStyleLbl="revTx" presStyleIdx="5" presStyleCnt="8"/>
      <dgm:spPr/>
    </dgm:pt>
    <dgm:pt modelId="{FA4D5F19-53A1-C243-AC52-610854D1385A}" type="pres">
      <dgm:prSet presAssocID="{C5C1D1A1-6FA8-E84C-B587-458539BD3E19}" presName="vert1" presStyleCnt="0"/>
      <dgm:spPr/>
    </dgm:pt>
    <dgm:pt modelId="{0933ABDC-FD32-6644-8D93-CB334DDB2EED}" type="pres">
      <dgm:prSet presAssocID="{B7DB2EA3-115C-5648-8AA7-51BE4C47CA66}" presName="vertSpace2a" presStyleCnt="0"/>
      <dgm:spPr/>
    </dgm:pt>
    <dgm:pt modelId="{E490EC87-A532-9D42-91ED-105DC5A59464}" type="pres">
      <dgm:prSet presAssocID="{B7DB2EA3-115C-5648-8AA7-51BE4C47CA66}" presName="horz2" presStyleCnt="0"/>
      <dgm:spPr/>
    </dgm:pt>
    <dgm:pt modelId="{579EDEF3-1B0F-644E-8CB0-CF52E43B9490}" type="pres">
      <dgm:prSet presAssocID="{B7DB2EA3-115C-5648-8AA7-51BE4C47CA66}" presName="horzSpace2" presStyleCnt="0"/>
      <dgm:spPr/>
    </dgm:pt>
    <dgm:pt modelId="{2B45167C-BE40-EF4E-B303-7216FE311A8B}" type="pres">
      <dgm:prSet presAssocID="{B7DB2EA3-115C-5648-8AA7-51BE4C47CA66}" presName="tx2" presStyleLbl="revTx" presStyleIdx="6" presStyleCnt="8"/>
      <dgm:spPr/>
    </dgm:pt>
    <dgm:pt modelId="{5648E23E-AF5C-5A43-81EF-5D7AB5C0BC28}" type="pres">
      <dgm:prSet presAssocID="{B7DB2EA3-115C-5648-8AA7-51BE4C47CA66}" presName="vert2" presStyleCnt="0"/>
      <dgm:spPr/>
    </dgm:pt>
    <dgm:pt modelId="{F04F9025-9EDE-8143-B8D3-5F69731C3BCE}" type="pres">
      <dgm:prSet presAssocID="{B7DB2EA3-115C-5648-8AA7-51BE4C47CA66}" presName="thinLine2b" presStyleLbl="callout" presStyleIdx="3" presStyleCnt="5"/>
      <dgm:spPr/>
    </dgm:pt>
    <dgm:pt modelId="{DB899C7C-0830-B646-B2AE-82463BF94466}" type="pres">
      <dgm:prSet presAssocID="{B7DB2EA3-115C-5648-8AA7-51BE4C47CA66}" presName="vertSpace2b" presStyleCnt="0"/>
      <dgm:spPr/>
    </dgm:pt>
    <dgm:pt modelId="{D772828A-A699-7A4D-ABE3-FF21950E5607}" type="pres">
      <dgm:prSet presAssocID="{D3AF600F-2352-EC45-A79F-9F22E9BC49DE}" presName="horz2" presStyleCnt="0"/>
      <dgm:spPr/>
    </dgm:pt>
    <dgm:pt modelId="{11914DEC-BE3C-E84A-9A37-C746F2023664}" type="pres">
      <dgm:prSet presAssocID="{D3AF600F-2352-EC45-A79F-9F22E9BC49DE}" presName="horzSpace2" presStyleCnt="0"/>
      <dgm:spPr/>
    </dgm:pt>
    <dgm:pt modelId="{CBB7AFE8-A1BA-A34F-9162-6FBE8328DC62}" type="pres">
      <dgm:prSet presAssocID="{D3AF600F-2352-EC45-A79F-9F22E9BC49DE}" presName="tx2" presStyleLbl="revTx" presStyleIdx="7" presStyleCnt="8"/>
      <dgm:spPr/>
    </dgm:pt>
    <dgm:pt modelId="{3F84B78D-4692-D84F-AED9-095C4737695B}" type="pres">
      <dgm:prSet presAssocID="{D3AF600F-2352-EC45-A79F-9F22E9BC49DE}" presName="vert2" presStyleCnt="0"/>
      <dgm:spPr/>
    </dgm:pt>
    <dgm:pt modelId="{C4A3F573-2FED-5E43-9452-9A4A2ACCB862}" type="pres">
      <dgm:prSet presAssocID="{D3AF600F-2352-EC45-A79F-9F22E9BC49DE}" presName="thinLine2b" presStyleLbl="callout" presStyleIdx="4" presStyleCnt="5"/>
      <dgm:spPr/>
    </dgm:pt>
    <dgm:pt modelId="{C1C21EC5-60D5-A645-BE64-B587042FB56F}" type="pres">
      <dgm:prSet presAssocID="{D3AF600F-2352-EC45-A79F-9F22E9BC49DE}" presName="vertSpace2b" presStyleCnt="0"/>
      <dgm:spPr/>
    </dgm:pt>
  </dgm:ptLst>
  <dgm:cxnLst>
    <dgm:cxn modelId="{3DF6810E-7709-0045-9A18-E5138CEE0A00}" type="presOf" srcId="{3E073B76-5381-D245-85DE-55FF9278CFBD}" destId="{0DD6AD98-7EBA-D641-8841-3F3FC2B0DD23}" srcOrd="0" destOrd="0" presId="urn:microsoft.com/office/officeart/2008/layout/LinedList"/>
    <dgm:cxn modelId="{893A001A-3A7F-BA41-83EA-79C66FE7774E}" srcId="{1C32B93B-32CF-0B4C-A4E1-A87B72578C48}" destId="{C5C1D1A1-6FA8-E84C-B587-458539BD3E19}" srcOrd="2" destOrd="0" parTransId="{94C33CB8-F806-6F4B-8159-8F9839DA3A8A}" sibTransId="{B1F6563E-E7F3-4448-84B6-C3808803F870}"/>
    <dgm:cxn modelId="{611C8421-D6B2-7641-B832-E09AA86EDABB}" srcId="{5BDD89B8-5EFD-734F-BF40-AE503DC067FE}" destId="{0B8F8093-B4C0-9E44-ACD6-691C50C6D33F}" srcOrd="2" destOrd="0" parTransId="{703050BA-4F71-4844-8702-564FF0375AD0}" sibTransId="{2FCA4209-F6EA-814E-974F-BD58C7A5D4CF}"/>
    <dgm:cxn modelId="{ABCE9F4D-F466-DB4D-8E00-0617794AA446}" type="presOf" srcId="{868E4126-BE96-EE40-917A-5528E6B98842}" destId="{8C74291E-DA27-7A49-9217-364AE388F6F2}" srcOrd="0" destOrd="0" presId="urn:microsoft.com/office/officeart/2008/layout/LinedList"/>
    <dgm:cxn modelId="{576F6557-21EC-AB44-99E8-53308A61905A}" srcId="{1C32B93B-32CF-0B4C-A4E1-A87B72578C48}" destId="{5BDD89B8-5EFD-734F-BF40-AE503DC067FE}" srcOrd="1" destOrd="0" parTransId="{5C3FA1ED-7839-8F4A-AAAA-506838F4E8F2}" sibTransId="{7F11BE7E-2A8D-D24C-879D-AE03350C3F3A}"/>
    <dgm:cxn modelId="{4CD9DE59-1592-A24D-988C-49C1FD148B1A}" type="presOf" srcId="{6CA01633-E4B6-6749-9422-70088D639E65}" destId="{352A7CA9-8F4A-E841-9A27-D0CE585BACFC}" srcOrd="0" destOrd="0" presId="urn:microsoft.com/office/officeart/2008/layout/LinedList"/>
    <dgm:cxn modelId="{368DB869-DB00-D949-8892-DA4D1014AA9A}" type="presOf" srcId="{D3AF600F-2352-EC45-A79F-9F22E9BC49DE}" destId="{CBB7AFE8-A1BA-A34F-9162-6FBE8328DC62}" srcOrd="0" destOrd="0" presId="urn:microsoft.com/office/officeart/2008/layout/LinedList"/>
    <dgm:cxn modelId="{F7C1147E-DF2B-3145-96CB-25A16A02FFD1}" type="presOf" srcId="{5BDD89B8-5EFD-734F-BF40-AE503DC067FE}" destId="{22968433-F56F-674D-890A-E920785562C0}" srcOrd="0" destOrd="0" presId="urn:microsoft.com/office/officeart/2008/layout/LinedList"/>
    <dgm:cxn modelId="{59234D86-FD55-E440-987E-834E57D1CC38}" srcId="{C5C1D1A1-6FA8-E84C-B587-458539BD3E19}" destId="{B7DB2EA3-115C-5648-8AA7-51BE4C47CA66}" srcOrd="0" destOrd="0" parTransId="{4E89FAD1-003A-6B47-8DEC-38C29E724961}" sibTransId="{370A866E-9A00-8942-92FF-90B8DCFDA073}"/>
    <dgm:cxn modelId="{A59C3193-8FCB-E44B-BCFD-9163D919B23E}" srcId="{5BDD89B8-5EFD-734F-BF40-AE503DC067FE}" destId="{3E073B76-5381-D245-85DE-55FF9278CFBD}" srcOrd="0" destOrd="0" parTransId="{5500F4F4-CDAD-1541-8A92-7AEAF57A286C}" sibTransId="{7B5E908A-2CA0-DD4C-A8F1-8C8028C42AD6}"/>
    <dgm:cxn modelId="{463BEC97-8206-EC42-9AA7-9BBDFE0DFF0E}" type="presOf" srcId="{1C32B93B-32CF-0B4C-A4E1-A87B72578C48}" destId="{B64C3F12-AFE6-2740-9729-F5280E7334D5}" srcOrd="0" destOrd="0" presId="urn:microsoft.com/office/officeart/2008/layout/LinedList"/>
    <dgm:cxn modelId="{AA04CDB7-5151-B143-9BCA-97850AE015B7}" type="presOf" srcId="{B7DB2EA3-115C-5648-8AA7-51BE4C47CA66}" destId="{2B45167C-BE40-EF4E-B303-7216FE311A8B}" srcOrd="0" destOrd="0" presId="urn:microsoft.com/office/officeart/2008/layout/LinedList"/>
    <dgm:cxn modelId="{687AB7BC-B9ED-6B4B-AD74-50AEEA371498}" type="presOf" srcId="{C5C1D1A1-6FA8-E84C-B587-458539BD3E19}" destId="{6EE53AF3-8A56-7F4A-BA9A-5835E0CA5DA6}" srcOrd="0" destOrd="0" presId="urn:microsoft.com/office/officeart/2008/layout/LinedList"/>
    <dgm:cxn modelId="{38D790BE-CD87-9E4E-A565-0F72ABC86104}" srcId="{5BDD89B8-5EFD-734F-BF40-AE503DC067FE}" destId="{6CA01633-E4B6-6749-9422-70088D639E65}" srcOrd="1" destOrd="0" parTransId="{F3F89088-6080-5B4F-9A17-B16C50569CEE}" sibTransId="{1326CCAC-C48C-F948-8C31-0899DA65A90C}"/>
    <dgm:cxn modelId="{B75666C3-8993-7F44-81FF-9210FC581EFA}" srcId="{1C32B93B-32CF-0B4C-A4E1-A87B72578C48}" destId="{868E4126-BE96-EE40-917A-5528E6B98842}" srcOrd="0" destOrd="0" parTransId="{F1E758CF-A786-1B40-9C42-29D5A69C4B92}" sibTransId="{46F17D71-D084-244D-B45F-6701C8D861EF}"/>
    <dgm:cxn modelId="{00B6BDCB-3321-B54A-9C15-6D5550BBB41A}" srcId="{C5C1D1A1-6FA8-E84C-B587-458539BD3E19}" destId="{D3AF600F-2352-EC45-A79F-9F22E9BC49DE}" srcOrd="1" destOrd="0" parTransId="{B14FAC4C-3F56-A34E-9B7B-2EF633C62732}" sibTransId="{FE31FCE4-1D2A-B74C-BF23-E3EF07750FAE}"/>
    <dgm:cxn modelId="{35CDA9E1-68CF-BC41-848A-6080AF8339B3}" type="presOf" srcId="{0B8F8093-B4C0-9E44-ACD6-691C50C6D33F}" destId="{64DD3745-21AF-7D45-A14C-601F7B519940}" srcOrd="0" destOrd="0" presId="urn:microsoft.com/office/officeart/2008/layout/LinedList"/>
    <dgm:cxn modelId="{6761E548-0F73-9F4B-ACE5-333D6A25493F}" type="presParOf" srcId="{B64C3F12-AFE6-2740-9729-F5280E7334D5}" destId="{1592DE03-F3AC-5747-B3BB-0D662E058B00}" srcOrd="0" destOrd="0" presId="urn:microsoft.com/office/officeart/2008/layout/LinedList"/>
    <dgm:cxn modelId="{B8E8EB93-3504-974F-94FD-E0C5EBA6E8ED}" type="presParOf" srcId="{B64C3F12-AFE6-2740-9729-F5280E7334D5}" destId="{5A9DFF8C-FC60-5E42-9232-4091BA2EE2FF}" srcOrd="1" destOrd="0" presId="urn:microsoft.com/office/officeart/2008/layout/LinedList"/>
    <dgm:cxn modelId="{A1B9FA66-1484-C44A-B71F-7C0EFD32B189}" type="presParOf" srcId="{5A9DFF8C-FC60-5E42-9232-4091BA2EE2FF}" destId="{8C74291E-DA27-7A49-9217-364AE388F6F2}" srcOrd="0" destOrd="0" presId="urn:microsoft.com/office/officeart/2008/layout/LinedList"/>
    <dgm:cxn modelId="{34F6B597-EF11-D14A-91B1-93EE4194DADD}" type="presParOf" srcId="{5A9DFF8C-FC60-5E42-9232-4091BA2EE2FF}" destId="{0250C455-007A-314A-8CAD-2750B5B18288}" srcOrd="1" destOrd="0" presId="urn:microsoft.com/office/officeart/2008/layout/LinedList"/>
    <dgm:cxn modelId="{7CB62636-A8B3-D94D-A877-87F92610EA07}" type="presParOf" srcId="{B64C3F12-AFE6-2740-9729-F5280E7334D5}" destId="{07563743-802A-3B44-A84A-5E76274F6BF4}" srcOrd="2" destOrd="0" presId="urn:microsoft.com/office/officeart/2008/layout/LinedList"/>
    <dgm:cxn modelId="{6ADD2291-E98F-6244-A92E-7D6A02589276}" type="presParOf" srcId="{B64C3F12-AFE6-2740-9729-F5280E7334D5}" destId="{B5C684B7-DA0E-2348-A206-38E015D04D55}" srcOrd="3" destOrd="0" presId="urn:microsoft.com/office/officeart/2008/layout/LinedList"/>
    <dgm:cxn modelId="{08A42BBA-06BB-FB48-9BEF-E3B2DED6C826}" type="presParOf" srcId="{B5C684B7-DA0E-2348-A206-38E015D04D55}" destId="{22968433-F56F-674D-890A-E920785562C0}" srcOrd="0" destOrd="0" presId="urn:microsoft.com/office/officeart/2008/layout/LinedList"/>
    <dgm:cxn modelId="{21EECEE3-B581-4847-8C5E-055349E51C15}" type="presParOf" srcId="{B5C684B7-DA0E-2348-A206-38E015D04D55}" destId="{1C7C82CA-FA1B-F34F-8568-A898A18D57B4}" srcOrd="1" destOrd="0" presId="urn:microsoft.com/office/officeart/2008/layout/LinedList"/>
    <dgm:cxn modelId="{EDA4DB16-3283-1841-80C1-457053A9ED08}" type="presParOf" srcId="{1C7C82CA-FA1B-F34F-8568-A898A18D57B4}" destId="{652346CC-9E01-BF4E-9AA2-D0FD2C84D342}" srcOrd="0" destOrd="0" presId="urn:microsoft.com/office/officeart/2008/layout/LinedList"/>
    <dgm:cxn modelId="{4C1644C6-9494-4E4F-84E2-F67CF459071E}" type="presParOf" srcId="{1C7C82CA-FA1B-F34F-8568-A898A18D57B4}" destId="{5F8DBC6C-4D24-9046-A7B2-0125072B5556}" srcOrd="1" destOrd="0" presId="urn:microsoft.com/office/officeart/2008/layout/LinedList"/>
    <dgm:cxn modelId="{F773D39F-4656-354A-BD5A-E465E8084FD0}" type="presParOf" srcId="{5F8DBC6C-4D24-9046-A7B2-0125072B5556}" destId="{5AEBCA38-E895-614F-987C-B41C732C34ED}" srcOrd="0" destOrd="0" presId="urn:microsoft.com/office/officeart/2008/layout/LinedList"/>
    <dgm:cxn modelId="{C504B6A1-54B9-7842-A007-12C13A4BC4F4}" type="presParOf" srcId="{5F8DBC6C-4D24-9046-A7B2-0125072B5556}" destId="{0DD6AD98-7EBA-D641-8841-3F3FC2B0DD23}" srcOrd="1" destOrd="0" presId="urn:microsoft.com/office/officeart/2008/layout/LinedList"/>
    <dgm:cxn modelId="{656EB0B5-EF23-EE45-BDC4-F82C60C7B5FB}" type="presParOf" srcId="{5F8DBC6C-4D24-9046-A7B2-0125072B5556}" destId="{8283FA67-3A4A-C94C-8007-E26F65E83547}" srcOrd="2" destOrd="0" presId="urn:microsoft.com/office/officeart/2008/layout/LinedList"/>
    <dgm:cxn modelId="{7A7F3FBE-86F2-0F4C-891D-9489D9E8977C}" type="presParOf" srcId="{1C7C82CA-FA1B-F34F-8568-A898A18D57B4}" destId="{AA595000-BDB5-2141-927C-0A8341B374DC}" srcOrd="2" destOrd="0" presId="urn:microsoft.com/office/officeart/2008/layout/LinedList"/>
    <dgm:cxn modelId="{76D53E3C-C6E8-4A4F-919B-D1C28A8BA922}" type="presParOf" srcId="{1C7C82CA-FA1B-F34F-8568-A898A18D57B4}" destId="{D9AC35F3-F8E3-FD40-9A96-84F1DFB69A40}" srcOrd="3" destOrd="0" presId="urn:microsoft.com/office/officeart/2008/layout/LinedList"/>
    <dgm:cxn modelId="{06A86F66-7086-9949-B049-6E993B8AFED8}" type="presParOf" srcId="{1C7C82CA-FA1B-F34F-8568-A898A18D57B4}" destId="{32C5EE12-D438-134D-B0AA-C437AC5915F4}" srcOrd="4" destOrd="0" presId="urn:microsoft.com/office/officeart/2008/layout/LinedList"/>
    <dgm:cxn modelId="{89BD55B7-4AE4-7040-AD17-2C638BD83834}" type="presParOf" srcId="{32C5EE12-D438-134D-B0AA-C437AC5915F4}" destId="{78F36A12-957A-4244-866A-7B937C1E647A}" srcOrd="0" destOrd="0" presId="urn:microsoft.com/office/officeart/2008/layout/LinedList"/>
    <dgm:cxn modelId="{F9DFEDAC-9E8D-D544-953E-F1674415AA3A}" type="presParOf" srcId="{32C5EE12-D438-134D-B0AA-C437AC5915F4}" destId="{352A7CA9-8F4A-E841-9A27-D0CE585BACFC}" srcOrd="1" destOrd="0" presId="urn:microsoft.com/office/officeart/2008/layout/LinedList"/>
    <dgm:cxn modelId="{BFB9E19C-E30B-B849-9358-AA65B9AB486F}" type="presParOf" srcId="{32C5EE12-D438-134D-B0AA-C437AC5915F4}" destId="{7719F74B-DF92-FE42-A15D-295B28E18267}" srcOrd="2" destOrd="0" presId="urn:microsoft.com/office/officeart/2008/layout/LinedList"/>
    <dgm:cxn modelId="{67B7FF21-0B99-EA4B-B00F-FA577E95EA14}" type="presParOf" srcId="{1C7C82CA-FA1B-F34F-8568-A898A18D57B4}" destId="{EBF7A3EF-C18D-6B4A-871D-28F07DD58082}" srcOrd="5" destOrd="0" presId="urn:microsoft.com/office/officeart/2008/layout/LinedList"/>
    <dgm:cxn modelId="{053CC1F6-5C0C-8B46-A208-4AA6707210BB}" type="presParOf" srcId="{1C7C82CA-FA1B-F34F-8568-A898A18D57B4}" destId="{6F459F7A-CA1E-2B4B-8B52-64AB27859423}" srcOrd="6" destOrd="0" presId="urn:microsoft.com/office/officeart/2008/layout/LinedList"/>
    <dgm:cxn modelId="{CBA80D15-14D1-644C-8401-A664CCB63F64}" type="presParOf" srcId="{1C7C82CA-FA1B-F34F-8568-A898A18D57B4}" destId="{F0271558-32E8-F942-BEFD-8753CF7DB01E}" srcOrd="7" destOrd="0" presId="urn:microsoft.com/office/officeart/2008/layout/LinedList"/>
    <dgm:cxn modelId="{57832A06-02DB-2E45-9F53-D588A224872F}" type="presParOf" srcId="{F0271558-32E8-F942-BEFD-8753CF7DB01E}" destId="{41538EB0-D013-FE42-83EF-C1563FFFC3D3}" srcOrd="0" destOrd="0" presId="urn:microsoft.com/office/officeart/2008/layout/LinedList"/>
    <dgm:cxn modelId="{83198825-26A0-924E-8D1D-AC88A2AC0215}" type="presParOf" srcId="{F0271558-32E8-F942-BEFD-8753CF7DB01E}" destId="{64DD3745-21AF-7D45-A14C-601F7B519940}" srcOrd="1" destOrd="0" presId="urn:microsoft.com/office/officeart/2008/layout/LinedList"/>
    <dgm:cxn modelId="{A021FC2A-D1A7-4A4A-AD35-0E53C4F73615}" type="presParOf" srcId="{F0271558-32E8-F942-BEFD-8753CF7DB01E}" destId="{56BC84CE-87C4-A146-A677-0C2482A1EE4F}" srcOrd="2" destOrd="0" presId="urn:microsoft.com/office/officeart/2008/layout/LinedList"/>
    <dgm:cxn modelId="{15F81887-D8DE-BC42-BCEB-A4D6D268085A}" type="presParOf" srcId="{1C7C82CA-FA1B-F34F-8568-A898A18D57B4}" destId="{FB3E1F78-4864-FF40-B24D-84AD93720338}" srcOrd="8" destOrd="0" presId="urn:microsoft.com/office/officeart/2008/layout/LinedList"/>
    <dgm:cxn modelId="{5DC2F11C-630C-3744-8219-B948E8EE14AA}" type="presParOf" srcId="{1C7C82CA-FA1B-F34F-8568-A898A18D57B4}" destId="{767001F4-D71C-FF49-B922-2C2BD5BAAC7B}" srcOrd="9" destOrd="0" presId="urn:microsoft.com/office/officeart/2008/layout/LinedList"/>
    <dgm:cxn modelId="{9B0F3CFE-525C-1541-B18A-6B6F654590CD}" type="presParOf" srcId="{B64C3F12-AFE6-2740-9729-F5280E7334D5}" destId="{9D79FFD8-403A-8944-963A-B5BF5469BFBD}" srcOrd="4" destOrd="0" presId="urn:microsoft.com/office/officeart/2008/layout/LinedList"/>
    <dgm:cxn modelId="{9686F977-6DDF-154C-9B48-13ED7F8AC9C0}" type="presParOf" srcId="{B64C3F12-AFE6-2740-9729-F5280E7334D5}" destId="{4FF7B400-8167-5A4E-8E10-92484690D0EA}" srcOrd="5" destOrd="0" presId="urn:microsoft.com/office/officeart/2008/layout/LinedList"/>
    <dgm:cxn modelId="{387DE6EE-11C9-6344-9400-0467016C4A01}" type="presParOf" srcId="{4FF7B400-8167-5A4E-8E10-92484690D0EA}" destId="{6EE53AF3-8A56-7F4A-BA9A-5835E0CA5DA6}" srcOrd="0" destOrd="0" presId="urn:microsoft.com/office/officeart/2008/layout/LinedList"/>
    <dgm:cxn modelId="{F11E5A75-4CEF-104B-8ADC-7F9B15539100}" type="presParOf" srcId="{4FF7B400-8167-5A4E-8E10-92484690D0EA}" destId="{FA4D5F19-53A1-C243-AC52-610854D1385A}" srcOrd="1" destOrd="0" presId="urn:microsoft.com/office/officeart/2008/layout/LinedList"/>
    <dgm:cxn modelId="{C6F15A17-6924-B24D-8D33-FA11CCFB9188}" type="presParOf" srcId="{FA4D5F19-53A1-C243-AC52-610854D1385A}" destId="{0933ABDC-FD32-6644-8D93-CB334DDB2EED}" srcOrd="0" destOrd="0" presId="urn:microsoft.com/office/officeart/2008/layout/LinedList"/>
    <dgm:cxn modelId="{8F08E46B-9802-C646-BDF2-8EAC9B622982}" type="presParOf" srcId="{FA4D5F19-53A1-C243-AC52-610854D1385A}" destId="{E490EC87-A532-9D42-91ED-105DC5A59464}" srcOrd="1" destOrd="0" presId="urn:microsoft.com/office/officeart/2008/layout/LinedList"/>
    <dgm:cxn modelId="{35398F3E-B562-8D40-9010-407CD3D31123}" type="presParOf" srcId="{E490EC87-A532-9D42-91ED-105DC5A59464}" destId="{579EDEF3-1B0F-644E-8CB0-CF52E43B9490}" srcOrd="0" destOrd="0" presId="urn:microsoft.com/office/officeart/2008/layout/LinedList"/>
    <dgm:cxn modelId="{05BC48B6-ABAD-EF45-BBA0-537FAFEDD593}" type="presParOf" srcId="{E490EC87-A532-9D42-91ED-105DC5A59464}" destId="{2B45167C-BE40-EF4E-B303-7216FE311A8B}" srcOrd="1" destOrd="0" presId="urn:microsoft.com/office/officeart/2008/layout/LinedList"/>
    <dgm:cxn modelId="{9BB9A1B0-3EF9-3A47-88F6-59F7EE019A5C}" type="presParOf" srcId="{E490EC87-A532-9D42-91ED-105DC5A59464}" destId="{5648E23E-AF5C-5A43-81EF-5D7AB5C0BC28}" srcOrd="2" destOrd="0" presId="urn:microsoft.com/office/officeart/2008/layout/LinedList"/>
    <dgm:cxn modelId="{83E10FEB-137D-F646-B734-8AA384750EE9}" type="presParOf" srcId="{FA4D5F19-53A1-C243-AC52-610854D1385A}" destId="{F04F9025-9EDE-8143-B8D3-5F69731C3BCE}" srcOrd="2" destOrd="0" presId="urn:microsoft.com/office/officeart/2008/layout/LinedList"/>
    <dgm:cxn modelId="{7107878C-DE72-7745-8762-BF6D33E370B4}" type="presParOf" srcId="{FA4D5F19-53A1-C243-AC52-610854D1385A}" destId="{DB899C7C-0830-B646-B2AE-82463BF94466}" srcOrd="3" destOrd="0" presId="urn:microsoft.com/office/officeart/2008/layout/LinedList"/>
    <dgm:cxn modelId="{891DD642-0A2B-7B49-9482-D3AA8F80AD68}" type="presParOf" srcId="{FA4D5F19-53A1-C243-AC52-610854D1385A}" destId="{D772828A-A699-7A4D-ABE3-FF21950E5607}" srcOrd="4" destOrd="0" presId="urn:microsoft.com/office/officeart/2008/layout/LinedList"/>
    <dgm:cxn modelId="{B4B497A0-2562-0742-A729-D4DFF3E9C06D}" type="presParOf" srcId="{D772828A-A699-7A4D-ABE3-FF21950E5607}" destId="{11914DEC-BE3C-E84A-9A37-C746F2023664}" srcOrd="0" destOrd="0" presId="urn:microsoft.com/office/officeart/2008/layout/LinedList"/>
    <dgm:cxn modelId="{E96D6C31-12A0-4044-A427-D2074C043813}" type="presParOf" srcId="{D772828A-A699-7A4D-ABE3-FF21950E5607}" destId="{CBB7AFE8-A1BA-A34F-9162-6FBE8328DC62}" srcOrd="1" destOrd="0" presId="urn:microsoft.com/office/officeart/2008/layout/LinedList"/>
    <dgm:cxn modelId="{E7C712DB-27D9-E444-82F3-7D0CDA477E43}" type="presParOf" srcId="{D772828A-A699-7A4D-ABE3-FF21950E5607}" destId="{3F84B78D-4692-D84F-AED9-095C4737695B}" srcOrd="2" destOrd="0" presId="urn:microsoft.com/office/officeart/2008/layout/LinedList"/>
    <dgm:cxn modelId="{090525D0-3042-D446-86B3-4E55DB82DF2F}" type="presParOf" srcId="{FA4D5F19-53A1-C243-AC52-610854D1385A}" destId="{C4A3F573-2FED-5E43-9452-9A4A2ACCB862}" srcOrd="5" destOrd="0" presId="urn:microsoft.com/office/officeart/2008/layout/LinedList"/>
    <dgm:cxn modelId="{8B18D938-9124-0842-A542-94FA02877D3F}" type="presParOf" srcId="{FA4D5F19-53A1-C243-AC52-610854D1385A}" destId="{C1C21EC5-60D5-A645-BE64-B587042FB56F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0B2B073-DB8F-D940-9B4B-AAC564813FE8}" type="doc">
      <dgm:prSet loTypeId="urn:microsoft.com/office/officeart/2005/8/layout/matrix1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8D874A7E-E144-FB4E-8514-C73610C34E51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n-US" sz="2400" dirty="0">
              <a:solidFill>
                <a:srgbClr val="000000"/>
              </a:solidFill>
            </a:rPr>
            <a:t>Well established in adults, but limited data in children </a:t>
          </a:r>
        </a:p>
      </dgm:t>
    </dgm:pt>
    <dgm:pt modelId="{1597F6D9-8D40-C748-8DEE-E22DFB312DBE}" type="parTrans" cxnId="{70613E87-E5EA-0749-A217-D204BF8911BC}">
      <dgm:prSet/>
      <dgm:spPr/>
      <dgm:t>
        <a:bodyPr/>
        <a:lstStyle/>
        <a:p>
          <a:endParaRPr lang="en-US"/>
        </a:p>
      </dgm:t>
    </dgm:pt>
    <dgm:pt modelId="{BF13EBF4-E2C3-714E-9F8A-D351C398DF89}" type="sibTrans" cxnId="{70613E87-E5EA-0749-A217-D204BF8911BC}">
      <dgm:prSet/>
      <dgm:spPr/>
      <dgm:t>
        <a:bodyPr/>
        <a:lstStyle/>
        <a:p>
          <a:endParaRPr lang="en-US"/>
        </a:p>
      </dgm:t>
    </dgm:pt>
    <dgm:pt modelId="{5FBD8116-E770-AC45-B865-BD23D2AA9ED2}">
      <dgm:prSet/>
      <dgm:spPr>
        <a:solidFill>
          <a:srgbClr val="0FA5CC"/>
        </a:solidFill>
      </dgm:spPr>
      <dgm:t>
        <a:bodyPr anchor="ctr"/>
        <a:lstStyle/>
        <a:p>
          <a:pPr rtl="0"/>
          <a:r>
            <a:rPr lang="en-US" dirty="0">
              <a:solidFill>
                <a:srgbClr val="000000"/>
              </a:solidFill>
            </a:rPr>
            <a:t>Limit tidal volume to</a:t>
          </a:r>
          <a:r>
            <a:rPr lang="en-US" b="1" dirty="0">
              <a:solidFill>
                <a:srgbClr val="000000"/>
              </a:solidFill>
            </a:rPr>
            <a:t>＜7 ml/kg in the OR</a:t>
          </a:r>
          <a:endParaRPr lang="en-US" dirty="0">
            <a:solidFill>
              <a:srgbClr val="000000"/>
            </a:solidFill>
          </a:endParaRPr>
        </a:p>
      </dgm:t>
    </dgm:pt>
    <dgm:pt modelId="{AD133DB5-7DCA-C540-9131-FB4F0D5D5F6B}" type="parTrans" cxnId="{DF3984F2-6F74-1C43-A396-1F84EA8F5C00}">
      <dgm:prSet/>
      <dgm:spPr/>
      <dgm:t>
        <a:bodyPr/>
        <a:lstStyle/>
        <a:p>
          <a:endParaRPr lang="en-US"/>
        </a:p>
      </dgm:t>
    </dgm:pt>
    <dgm:pt modelId="{08D1EF04-8722-F04E-B789-24FE76E45DD2}" type="sibTrans" cxnId="{DF3984F2-6F74-1C43-A396-1F84EA8F5C00}">
      <dgm:prSet/>
      <dgm:spPr/>
      <dgm:t>
        <a:bodyPr/>
        <a:lstStyle/>
        <a:p>
          <a:endParaRPr lang="en-US"/>
        </a:p>
      </dgm:t>
    </dgm:pt>
    <dgm:pt modelId="{E17EF03A-1D55-0245-B9FC-EDE77E6F799E}">
      <dgm:prSet/>
      <dgm:spPr>
        <a:solidFill>
          <a:srgbClr val="0FA5CC"/>
        </a:solidFill>
      </dgm:spPr>
      <dgm:t>
        <a:bodyPr/>
        <a:lstStyle/>
        <a:p>
          <a:pPr rtl="0"/>
          <a:r>
            <a:rPr lang="en-US" dirty="0">
              <a:solidFill>
                <a:srgbClr val="000000"/>
              </a:solidFill>
            </a:rPr>
            <a:t>Limit tidal volumes to </a:t>
          </a:r>
          <a:r>
            <a:rPr lang="en-US" b="1" dirty="0">
              <a:solidFill>
                <a:srgbClr val="000000"/>
              </a:solidFill>
            </a:rPr>
            <a:t>4-6 ml/kg in the ICU</a:t>
          </a:r>
          <a:r>
            <a:rPr lang="en-US" dirty="0">
              <a:solidFill>
                <a:srgbClr val="000000"/>
              </a:solidFill>
            </a:rPr>
            <a:t>, particularly with ARDS</a:t>
          </a:r>
        </a:p>
      </dgm:t>
    </dgm:pt>
    <dgm:pt modelId="{37648651-EBCC-4545-8F60-E35E54562AE0}" type="parTrans" cxnId="{1167DF82-9E67-2344-A680-AEB0E9EA2225}">
      <dgm:prSet/>
      <dgm:spPr/>
      <dgm:t>
        <a:bodyPr/>
        <a:lstStyle/>
        <a:p>
          <a:endParaRPr lang="en-US"/>
        </a:p>
      </dgm:t>
    </dgm:pt>
    <dgm:pt modelId="{B555D4F7-35BB-FD48-9C04-C53E82BE3E10}" type="sibTrans" cxnId="{1167DF82-9E67-2344-A680-AEB0E9EA2225}">
      <dgm:prSet/>
      <dgm:spPr/>
      <dgm:t>
        <a:bodyPr/>
        <a:lstStyle/>
        <a:p>
          <a:endParaRPr lang="en-US"/>
        </a:p>
      </dgm:t>
    </dgm:pt>
    <dgm:pt modelId="{94E1DEBE-FC9C-1948-B9D4-6AD0AA52083E}">
      <dgm:prSet/>
      <dgm:spPr>
        <a:solidFill>
          <a:srgbClr val="0FA5CC"/>
        </a:solidFill>
      </dgm:spPr>
      <dgm:t>
        <a:bodyPr/>
        <a:lstStyle/>
        <a:p>
          <a:pPr rtl="0"/>
          <a:r>
            <a:rPr lang="en-US" dirty="0">
              <a:solidFill>
                <a:srgbClr val="000000"/>
              </a:solidFill>
            </a:rPr>
            <a:t>Use </a:t>
          </a:r>
          <a:r>
            <a:rPr lang="en-US" b="1" dirty="0">
              <a:solidFill>
                <a:srgbClr val="000000"/>
              </a:solidFill>
            </a:rPr>
            <a:t>as low an FiO</a:t>
          </a:r>
          <a:r>
            <a:rPr lang="en-US" b="1" baseline="-25000" dirty="0">
              <a:solidFill>
                <a:srgbClr val="000000"/>
              </a:solidFill>
            </a:rPr>
            <a:t>2</a:t>
          </a:r>
          <a:r>
            <a:rPr lang="en-US" b="1" dirty="0">
              <a:solidFill>
                <a:srgbClr val="000000"/>
              </a:solidFill>
            </a:rPr>
            <a:t> as possible </a:t>
          </a:r>
          <a:r>
            <a:rPr lang="en-US" dirty="0">
              <a:solidFill>
                <a:srgbClr val="000000"/>
              </a:solidFill>
            </a:rPr>
            <a:t>to prevent oxygen toxicity</a:t>
          </a:r>
        </a:p>
      </dgm:t>
    </dgm:pt>
    <dgm:pt modelId="{B4729A47-39DE-9646-A189-9DC7E2F3C718}" type="parTrans" cxnId="{77C18E7F-3288-DA47-81DC-A8D1A0E429AF}">
      <dgm:prSet/>
      <dgm:spPr/>
      <dgm:t>
        <a:bodyPr/>
        <a:lstStyle/>
        <a:p>
          <a:endParaRPr lang="en-US"/>
        </a:p>
      </dgm:t>
    </dgm:pt>
    <dgm:pt modelId="{82114A81-EC6C-3D47-B61C-478E94F818D7}" type="sibTrans" cxnId="{77C18E7F-3288-DA47-81DC-A8D1A0E429AF}">
      <dgm:prSet/>
      <dgm:spPr/>
      <dgm:t>
        <a:bodyPr/>
        <a:lstStyle/>
        <a:p>
          <a:endParaRPr lang="en-US"/>
        </a:p>
      </dgm:t>
    </dgm:pt>
    <dgm:pt modelId="{726BAD1E-C51F-B44D-99F4-CB817881F3CB}">
      <dgm:prSet/>
      <dgm:spPr>
        <a:solidFill>
          <a:srgbClr val="0FA5CC"/>
        </a:solidFill>
      </dgm:spPr>
      <dgm:t>
        <a:bodyPr/>
        <a:lstStyle/>
        <a:p>
          <a:pPr rtl="0"/>
          <a:r>
            <a:rPr lang="en-US" dirty="0">
              <a:solidFill>
                <a:srgbClr val="000000"/>
              </a:solidFill>
            </a:rPr>
            <a:t>Prevent atelectasis by utilizing </a:t>
          </a:r>
          <a:r>
            <a:rPr lang="en-US" b="1" dirty="0">
              <a:solidFill>
                <a:srgbClr val="000000"/>
              </a:solidFill>
            </a:rPr>
            <a:t>at least 5 cm H</a:t>
          </a:r>
          <a:r>
            <a:rPr lang="en-US" b="1" baseline="-25000" dirty="0">
              <a:solidFill>
                <a:srgbClr val="000000"/>
              </a:solidFill>
            </a:rPr>
            <a:t>2</a:t>
          </a:r>
          <a:r>
            <a:rPr lang="en-US" b="1" dirty="0">
              <a:solidFill>
                <a:srgbClr val="000000"/>
              </a:solidFill>
            </a:rPr>
            <a:t>O PEEP</a:t>
          </a:r>
          <a:endParaRPr lang="en-US" dirty="0">
            <a:solidFill>
              <a:srgbClr val="000000"/>
            </a:solidFill>
          </a:endParaRPr>
        </a:p>
      </dgm:t>
    </dgm:pt>
    <dgm:pt modelId="{6A5F91FF-7431-E94F-973A-69A1453F3C20}" type="sibTrans" cxnId="{EBF5FD6E-A0E2-1F4C-AC7C-DE467ACB47E3}">
      <dgm:prSet/>
      <dgm:spPr/>
      <dgm:t>
        <a:bodyPr/>
        <a:lstStyle/>
        <a:p>
          <a:endParaRPr lang="en-US"/>
        </a:p>
      </dgm:t>
    </dgm:pt>
    <dgm:pt modelId="{5F8D493E-A9DE-1740-863E-E9A8FBC54CC7}" type="parTrans" cxnId="{EBF5FD6E-A0E2-1F4C-AC7C-DE467ACB47E3}">
      <dgm:prSet/>
      <dgm:spPr/>
      <dgm:t>
        <a:bodyPr/>
        <a:lstStyle/>
        <a:p>
          <a:endParaRPr lang="en-US"/>
        </a:p>
      </dgm:t>
    </dgm:pt>
    <dgm:pt modelId="{396B7C13-7DD4-2048-9A70-2C6E63079E3F}" type="pres">
      <dgm:prSet presAssocID="{30B2B073-DB8F-D940-9B4B-AAC564813FE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4C6E68A-0C4D-C647-9C3F-BBE2832482EA}" type="pres">
      <dgm:prSet presAssocID="{30B2B073-DB8F-D940-9B4B-AAC564813FE8}" presName="matrix" presStyleCnt="0"/>
      <dgm:spPr/>
    </dgm:pt>
    <dgm:pt modelId="{3D436C27-4D58-0048-B8B9-0ABC2BCE78AC}" type="pres">
      <dgm:prSet presAssocID="{30B2B073-DB8F-D940-9B4B-AAC564813FE8}" presName="tile1" presStyleLbl="node1" presStyleIdx="0" presStyleCnt="4" custScaleX="95522" custLinFactNeighborX="-2598" custLinFactNeighborY="-989"/>
      <dgm:spPr/>
    </dgm:pt>
    <dgm:pt modelId="{982B60BD-BAFB-C846-84DC-1C65FBE8A237}" type="pres">
      <dgm:prSet presAssocID="{30B2B073-DB8F-D940-9B4B-AAC564813FE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938DD85-7006-8043-98D0-A7DFF43ECF33}" type="pres">
      <dgm:prSet presAssocID="{30B2B073-DB8F-D940-9B4B-AAC564813FE8}" presName="tile2" presStyleLbl="node1" presStyleIdx="1" presStyleCnt="4" custLinFactNeighborX="-5455" custLinFactNeighborY="-75112"/>
      <dgm:spPr/>
    </dgm:pt>
    <dgm:pt modelId="{0D1DC519-EEC2-EA40-AB3B-FEB41B01E062}" type="pres">
      <dgm:prSet presAssocID="{30B2B073-DB8F-D940-9B4B-AAC564813FE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9A62F4E-E6B3-E946-998A-78BE12749EDC}" type="pres">
      <dgm:prSet presAssocID="{30B2B073-DB8F-D940-9B4B-AAC564813FE8}" presName="tile3" presStyleLbl="node1" presStyleIdx="2" presStyleCnt="4" custLinFactNeighborX="-10862" custLinFactNeighborY="149"/>
      <dgm:spPr/>
    </dgm:pt>
    <dgm:pt modelId="{D3A2BC0F-E464-5D41-8676-EA4A6048909B}" type="pres">
      <dgm:prSet presAssocID="{30B2B073-DB8F-D940-9B4B-AAC564813FE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70B3097-C402-F943-BDDF-904E72CDBB22}" type="pres">
      <dgm:prSet presAssocID="{30B2B073-DB8F-D940-9B4B-AAC564813FE8}" presName="tile4" presStyleLbl="node1" presStyleIdx="3" presStyleCnt="4" custLinFactNeighborX="-5455"/>
      <dgm:spPr/>
    </dgm:pt>
    <dgm:pt modelId="{D220D327-6CDE-A942-B75B-7B9F9D6B908F}" type="pres">
      <dgm:prSet presAssocID="{30B2B073-DB8F-D940-9B4B-AAC564813FE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FC93BC0-D343-F949-B4A6-C4F781F6B5D0}" type="pres">
      <dgm:prSet presAssocID="{30B2B073-DB8F-D940-9B4B-AAC564813FE8}" presName="centerTile" presStyleLbl="fgShp" presStyleIdx="0" presStyleCnt="1" custScaleX="119809" custScaleY="125909">
        <dgm:presLayoutVars>
          <dgm:chMax val="0"/>
          <dgm:chPref val="0"/>
        </dgm:presLayoutVars>
      </dgm:prSet>
      <dgm:spPr/>
    </dgm:pt>
  </dgm:ptLst>
  <dgm:cxnLst>
    <dgm:cxn modelId="{A13B8755-25C0-8A4C-8244-02733E032EB2}" type="presOf" srcId="{726BAD1E-C51F-B44D-99F4-CB817881F3CB}" destId="{D3A2BC0F-E464-5D41-8676-EA4A6048909B}" srcOrd="1" destOrd="0" presId="urn:microsoft.com/office/officeart/2005/8/layout/matrix1"/>
    <dgm:cxn modelId="{976E5E5B-5C25-994C-8E22-AC907DD65752}" type="presOf" srcId="{E17EF03A-1D55-0245-B9FC-EDE77E6F799E}" destId="{B938DD85-7006-8043-98D0-A7DFF43ECF33}" srcOrd="0" destOrd="0" presId="urn:microsoft.com/office/officeart/2005/8/layout/matrix1"/>
    <dgm:cxn modelId="{CC2EF06B-F450-9F45-9356-00B1962AA4BF}" type="presOf" srcId="{726BAD1E-C51F-B44D-99F4-CB817881F3CB}" destId="{59A62F4E-E6B3-E946-998A-78BE12749EDC}" srcOrd="0" destOrd="0" presId="urn:microsoft.com/office/officeart/2005/8/layout/matrix1"/>
    <dgm:cxn modelId="{9AA73E6D-AD9D-804A-A4D6-ECA409BB76AB}" type="presOf" srcId="{94E1DEBE-FC9C-1948-B9D4-6AD0AA52083E}" destId="{770B3097-C402-F943-BDDF-904E72CDBB22}" srcOrd="0" destOrd="0" presId="urn:microsoft.com/office/officeart/2005/8/layout/matrix1"/>
    <dgm:cxn modelId="{EBF5FD6E-A0E2-1F4C-AC7C-DE467ACB47E3}" srcId="{8D874A7E-E144-FB4E-8514-C73610C34E51}" destId="{726BAD1E-C51F-B44D-99F4-CB817881F3CB}" srcOrd="2" destOrd="0" parTransId="{5F8D493E-A9DE-1740-863E-E9A8FBC54CC7}" sibTransId="{6A5F91FF-7431-E94F-973A-69A1453F3C20}"/>
    <dgm:cxn modelId="{47D56678-ED70-6F4F-9ED6-D7AB384E420D}" type="presOf" srcId="{8D874A7E-E144-FB4E-8514-C73610C34E51}" destId="{9FC93BC0-D343-F949-B4A6-C4F781F6B5D0}" srcOrd="0" destOrd="0" presId="urn:microsoft.com/office/officeart/2005/8/layout/matrix1"/>
    <dgm:cxn modelId="{77C18E7F-3288-DA47-81DC-A8D1A0E429AF}" srcId="{8D874A7E-E144-FB4E-8514-C73610C34E51}" destId="{94E1DEBE-FC9C-1948-B9D4-6AD0AA52083E}" srcOrd="3" destOrd="0" parTransId="{B4729A47-39DE-9646-A189-9DC7E2F3C718}" sibTransId="{82114A81-EC6C-3D47-B61C-478E94F818D7}"/>
    <dgm:cxn modelId="{8AF2D381-ED1B-1646-B510-34E78AAEA682}" type="presOf" srcId="{30B2B073-DB8F-D940-9B4B-AAC564813FE8}" destId="{396B7C13-7DD4-2048-9A70-2C6E63079E3F}" srcOrd="0" destOrd="0" presId="urn:microsoft.com/office/officeart/2005/8/layout/matrix1"/>
    <dgm:cxn modelId="{1167DF82-9E67-2344-A680-AEB0E9EA2225}" srcId="{8D874A7E-E144-FB4E-8514-C73610C34E51}" destId="{E17EF03A-1D55-0245-B9FC-EDE77E6F799E}" srcOrd="1" destOrd="0" parTransId="{37648651-EBCC-4545-8F60-E35E54562AE0}" sibTransId="{B555D4F7-35BB-FD48-9C04-C53E82BE3E10}"/>
    <dgm:cxn modelId="{70613E87-E5EA-0749-A217-D204BF8911BC}" srcId="{30B2B073-DB8F-D940-9B4B-AAC564813FE8}" destId="{8D874A7E-E144-FB4E-8514-C73610C34E51}" srcOrd="0" destOrd="0" parTransId="{1597F6D9-8D40-C748-8DEE-E22DFB312DBE}" sibTransId="{BF13EBF4-E2C3-714E-9F8A-D351C398DF89}"/>
    <dgm:cxn modelId="{70E187CB-E385-6B48-BFF8-A44B85A26FDC}" type="presOf" srcId="{E17EF03A-1D55-0245-B9FC-EDE77E6F799E}" destId="{0D1DC519-EEC2-EA40-AB3B-FEB41B01E062}" srcOrd="1" destOrd="0" presId="urn:microsoft.com/office/officeart/2005/8/layout/matrix1"/>
    <dgm:cxn modelId="{EBBED4D5-6789-FD4D-B4E4-BC22F19A044F}" type="presOf" srcId="{94E1DEBE-FC9C-1948-B9D4-6AD0AA52083E}" destId="{D220D327-6CDE-A942-B75B-7B9F9D6B908F}" srcOrd="1" destOrd="0" presId="urn:microsoft.com/office/officeart/2005/8/layout/matrix1"/>
    <dgm:cxn modelId="{8299ABD9-D83C-5548-94C3-1EF98D1CD1EA}" type="presOf" srcId="{5FBD8116-E770-AC45-B865-BD23D2AA9ED2}" destId="{982B60BD-BAFB-C846-84DC-1C65FBE8A237}" srcOrd="1" destOrd="0" presId="urn:microsoft.com/office/officeart/2005/8/layout/matrix1"/>
    <dgm:cxn modelId="{A11EEADE-AD92-5B44-B1B9-F8644B5BD84F}" type="presOf" srcId="{5FBD8116-E770-AC45-B865-BD23D2AA9ED2}" destId="{3D436C27-4D58-0048-B8B9-0ABC2BCE78AC}" srcOrd="0" destOrd="0" presId="urn:microsoft.com/office/officeart/2005/8/layout/matrix1"/>
    <dgm:cxn modelId="{DF3984F2-6F74-1C43-A396-1F84EA8F5C00}" srcId="{8D874A7E-E144-FB4E-8514-C73610C34E51}" destId="{5FBD8116-E770-AC45-B865-BD23D2AA9ED2}" srcOrd="0" destOrd="0" parTransId="{AD133DB5-7DCA-C540-9131-FB4F0D5D5F6B}" sibTransId="{08D1EF04-8722-F04E-B789-24FE76E45DD2}"/>
    <dgm:cxn modelId="{B894A8D6-CDA6-4346-BD28-3CEB93B49226}" type="presParOf" srcId="{396B7C13-7DD4-2048-9A70-2C6E63079E3F}" destId="{E4C6E68A-0C4D-C647-9C3F-BBE2832482EA}" srcOrd="0" destOrd="0" presId="urn:microsoft.com/office/officeart/2005/8/layout/matrix1"/>
    <dgm:cxn modelId="{6B699C97-D2E4-1240-AA80-69C3FE97A0D9}" type="presParOf" srcId="{E4C6E68A-0C4D-C647-9C3F-BBE2832482EA}" destId="{3D436C27-4D58-0048-B8B9-0ABC2BCE78AC}" srcOrd="0" destOrd="0" presId="urn:microsoft.com/office/officeart/2005/8/layout/matrix1"/>
    <dgm:cxn modelId="{2E4FFDBF-5664-0E48-8D8D-5E54F9A4CE20}" type="presParOf" srcId="{E4C6E68A-0C4D-C647-9C3F-BBE2832482EA}" destId="{982B60BD-BAFB-C846-84DC-1C65FBE8A237}" srcOrd="1" destOrd="0" presId="urn:microsoft.com/office/officeart/2005/8/layout/matrix1"/>
    <dgm:cxn modelId="{45618EFF-B95A-CD49-B040-2A3F92CC03EB}" type="presParOf" srcId="{E4C6E68A-0C4D-C647-9C3F-BBE2832482EA}" destId="{B938DD85-7006-8043-98D0-A7DFF43ECF33}" srcOrd="2" destOrd="0" presId="urn:microsoft.com/office/officeart/2005/8/layout/matrix1"/>
    <dgm:cxn modelId="{6A5CB24A-5F5D-1D4D-83A4-1B0BF7C3BFC7}" type="presParOf" srcId="{E4C6E68A-0C4D-C647-9C3F-BBE2832482EA}" destId="{0D1DC519-EEC2-EA40-AB3B-FEB41B01E062}" srcOrd="3" destOrd="0" presId="urn:microsoft.com/office/officeart/2005/8/layout/matrix1"/>
    <dgm:cxn modelId="{DAF047AA-B842-FF42-BA7C-9EB29048C8FC}" type="presParOf" srcId="{E4C6E68A-0C4D-C647-9C3F-BBE2832482EA}" destId="{59A62F4E-E6B3-E946-998A-78BE12749EDC}" srcOrd="4" destOrd="0" presId="urn:microsoft.com/office/officeart/2005/8/layout/matrix1"/>
    <dgm:cxn modelId="{8FEEC922-9E68-ED41-8A69-C89BA46A43AC}" type="presParOf" srcId="{E4C6E68A-0C4D-C647-9C3F-BBE2832482EA}" destId="{D3A2BC0F-E464-5D41-8676-EA4A6048909B}" srcOrd="5" destOrd="0" presId="urn:microsoft.com/office/officeart/2005/8/layout/matrix1"/>
    <dgm:cxn modelId="{F9875D9A-E47B-3F43-89E7-EA8595710364}" type="presParOf" srcId="{E4C6E68A-0C4D-C647-9C3F-BBE2832482EA}" destId="{770B3097-C402-F943-BDDF-904E72CDBB22}" srcOrd="6" destOrd="0" presId="urn:microsoft.com/office/officeart/2005/8/layout/matrix1"/>
    <dgm:cxn modelId="{13C78773-45A9-9348-8CBC-8D2447B7EF26}" type="presParOf" srcId="{E4C6E68A-0C4D-C647-9C3F-BBE2832482EA}" destId="{D220D327-6CDE-A942-B75B-7B9F9D6B908F}" srcOrd="7" destOrd="0" presId="urn:microsoft.com/office/officeart/2005/8/layout/matrix1"/>
    <dgm:cxn modelId="{A66ACE65-212C-5D43-8A06-2DA404733279}" type="presParOf" srcId="{396B7C13-7DD4-2048-9A70-2C6E63079E3F}" destId="{9FC93BC0-D343-F949-B4A6-C4F781F6B5D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44AEFE4-FB56-DE43-9CFE-604CF8D97468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BF2470-230A-AB43-AE5A-024DA34F3262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1800" dirty="0"/>
            <a:t>Elevate head of bed to 30°</a:t>
          </a:r>
        </a:p>
      </dgm:t>
    </dgm:pt>
    <dgm:pt modelId="{082539CA-BD7D-B446-9AE2-BB17EC262F51}" type="parTrans" cxnId="{E995AB38-F0BB-1F43-B105-8EE0A8557E95}">
      <dgm:prSet/>
      <dgm:spPr/>
      <dgm:t>
        <a:bodyPr/>
        <a:lstStyle/>
        <a:p>
          <a:endParaRPr lang="en-US"/>
        </a:p>
      </dgm:t>
    </dgm:pt>
    <dgm:pt modelId="{43FA76CB-D5A7-0A49-A64B-425F579874E0}" type="sibTrans" cxnId="{E995AB38-F0BB-1F43-B105-8EE0A8557E95}">
      <dgm:prSet/>
      <dgm:spPr/>
      <dgm:t>
        <a:bodyPr/>
        <a:lstStyle/>
        <a:p>
          <a:endParaRPr lang="en-US"/>
        </a:p>
      </dgm:t>
    </dgm:pt>
    <dgm:pt modelId="{3C5FE32F-2C6C-1A44-A3E1-84FA2FACA08F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1800" dirty="0"/>
            <a:t>Hand hygiene</a:t>
          </a:r>
        </a:p>
      </dgm:t>
    </dgm:pt>
    <dgm:pt modelId="{4249B502-5D25-2340-86C5-BCAAA9666ECA}" type="parTrans" cxnId="{BCEAEB29-827A-4E4C-8078-483920CEBC49}">
      <dgm:prSet/>
      <dgm:spPr/>
      <dgm:t>
        <a:bodyPr/>
        <a:lstStyle/>
        <a:p>
          <a:endParaRPr lang="en-US"/>
        </a:p>
      </dgm:t>
    </dgm:pt>
    <dgm:pt modelId="{6FF51A0C-D1EA-CA4C-ACD8-C267FBE90BE0}" type="sibTrans" cxnId="{BCEAEB29-827A-4E4C-8078-483920CEBC49}">
      <dgm:prSet/>
      <dgm:spPr/>
      <dgm:t>
        <a:bodyPr/>
        <a:lstStyle/>
        <a:p>
          <a:endParaRPr lang="en-US"/>
        </a:p>
      </dgm:t>
    </dgm:pt>
    <dgm:pt modelId="{E5F328C2-B2CB-D44B-A12A-591DBEE94DF9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1800" dirty="0"/>
            <a:t>Oral care with </a:t>
          </a:r>
          <a:r>
            <a:rPr lang="en-US" sz="1800" dirty="0" err="1"/>
            <a:t>chlorhexidine</a:t>
          </a:r>
          <a:endParaRPr lang="en-US" sz="1800" dirty="0"/>
        </a:p>
      </dgm:t>
    </dgm:pt>
    <dgm:pt modelId="{1FEE8CC1-AAD7-CC49-B5BB-DC3D61960DDA}" type="parTrans" cxnId="{8E95C3AA-0DCD-EC4C-AB13-B89F13F6F2D5}">
      <dgm:prSet/>
      <dgm:spPr/>
      <dgm:t>
        <a:bodyPr/>
        <a:lstStyle/>
        <a:p>
          <a:endParaRPr lang="en-US"/>
        </a:p>
      </dgm:t>
    </dgm:pt>
    <dgm:pt modelId="{D9325847-FD84-A747-935D-59820E454090}" type="sibTrans" cxnId="{8E95C3AA-0DCD-EC4C-AB13-B89F13F6F2D5}">
      <dgm:prSet/>
      <dgm:spPr/>
      <dgm:t>
        <a:bodyPr/>
        <a:lstStyle/>
        <a:p>
          <a:endParaRPr lang="en-US"/>
        </a:p>
      </dgm:t>
    </dgm:pt>
    <dgm:pt modelId="{9AA3D97D-3FB9-834F-AF85-2EF6D43FD0EE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1800" dirty="0"/>
            <a:t>Stress ulcer prophylaxis</a:t>
          </a:r>
        </a:p>
      </dgm:t>
    </dgm:pt>
    <dgm:pt modelId="{971FD6F6-E611-8F45-B882-66667D85486B}" type="parTrans" cxnId="{7F6A93BE-7BC8-B548-BE1B-81D001FCACDE}">
      <dgm:prSet/>
      <dgm:spPr/>
      <dgm:t>
        <a:bodyPr/>
        <a:lstStyle/>
        <a:p>
          <a:endParaRPr lang="en-US"/>
        </a:p>
      </dgm:t>
    </dgm:pt>
    <dgm:pt modelId="{ED6A73E2-62F8-704B-BD5B-000A7005B765}" type="sibTrans" cxnId="{7F6A93BE-7BC8-B548-BE1B-81D001FCACDE}">
      <dgm:prSet/>
      <dgm:spPr/>
      <dgm:t>
        <a:bodyPr/>
        <a:lstStyle/>
        <a:p>
          <a:endParaRPr lang="en-US"/>
        </a:p>
      </dgm:t>
    </dgm:pt>
    <dgm:pt modelId="{B845A5A8-B43C-0945-A28B-C7E0E0A1F7B4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1800" dirty="0"/>
            <a:t>Daily sedation interruptions</a:t>
          </a:r>
        </a:p>
      </dgm:t>
    </dgm:pt>
    <dgm:pt modelId="{B87398A4-4965-9E43-96B9-3E8C106F5287}" type="parTrans" cxnId="{2610FDE7-208D-5F4D-83AF-F8CEE8A27BEC}">
      <dgm:prSet/>
      <dgm:spPr/>
      <dgm:t>
        <a:bodyPr/>
        <a:lstStyle/>
        <a:p>
          <a:endParaRPr lang="en-US"/>
        </a:p>
      </dgm:t>
    </dgm:pt>
    <dgm:pt modelId="{792ED5F0-F826-8D47-B978-42263398291A}" type="sibTrans" cxnId="{2610FDE7-208D-5F4D-83AF-F8CEE8A27BEC}">
      <dgm:prSet/>
      <dgm:spPr/>
      <dgm:t>
        <a:bodyPr/>
        <a:lstStyle/>
        <a:p>
          <a:endParaRPr lang="en-US"/>
        </a:p>
      </dgm:t>
    </dgm:pt>
    <dgm:pt modelId="{F0112AEF-E834-8F4C-9CDE-9E29BE0DD210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1800" dirty="0"/>
            <a:t>Daily extubation readiness testing</a:t>
          </a:r>
        </a:p>
      </dgm:t>
    </dgm:pt>
    <dgm:pt modelId="{06DFF4C0-05B7-1647-B33A-FC997EA99CB1}" type="parTrans" cxnId="{1343B76A-D4FA-924A-A5B0-C4ADDF158574}">
      <dgm:prSet/>
      <dgm:spPr/>
      <dgm:t>
        <a:bodyPr/>
        <a:lstStyle/>
        <a:p>
          <a:endParaRPr lang="en-US"/>
        </a:p>
      </dgm:t>
    </dgm:pt>
    <dgm:pt modelId="{E0ED5085-8CAD-5648-91F7-8E9DF6B9F2A5}" type="sibTrans" cxnId="{1343B76A-D4FA-924A-A5B0-C4ADDF158574}">
      <dgm:prSet/>
      <dgm:spPr/>
      <dgm:t>
        <a:bodyPr/>
        <a:lstStyle/>
        <a:p>
          <a:endParaRPr lang="en-US"/>
        </a:p>
      </dgm:t>
    </dgm:pt>
    <dgm:pt modelId="{E3BDE5BB-D8F6-5F48-B271-34625AF501D2}" type="pres">
      <dgm:prSet presAssocID="{F44AEFE4-FB56-DE43-9CFE-604CF8D97468}" presName="linear" presStyleCnt="0">
        <dgm:presLayoutVars>
          <dgm:dir/>
          <dgm:animLvl val="lvl"/>
          <dgm:resizeHandles val="exact"/>
        </dgm:presLayoutVars>
      </dgm:prSet>
      <dgm:spPr/>
    </dgm:pt>
    <dgm:pt modelId="{11C2CB52-1EF4-EF4E-A3A6-A821F3C3CDB4}" type="pres">
      <dgm:prSet presAssocID="{02BF2470-230A-AB43-AE5A-024DA34F3262}" presName="parentLin" presStyleCnt="0"/>
      <dgm:spPr/>
    </dgm:pt>
    <dgm:pt modelId="{F4B2F4F9-F2CA-4042-8421-D260D35A9A77}" type="pres">
      <dgm:prSet presAssocID="{02BF2470-230A-AB43-AE5A-024DA34F3262}" presName="parentLeftMargin" presStyleLbl="node1" presStyleIdx="0" presStyleCnt="6" custLinFactNeighborX="-23149" custLinFactNeighborY="-18559"/>
      <dgm:spPr/>
    </dgm:pt>
    <dgm:pt modelId="{5C2F3511-1AD7-6B42-AC9B-457B90AF36C9}" type="pres">
      <dgm:prSet presAssocID="{02BF2470-230A-AB43-AE5A-024DA34F3262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D1429B7E-8637-5449-B399-6A423B8F3585}" type="pres">
      <dgm:prSet presAssocID="{02BF2470-230A-AB43-AE5A-024DA34F3262}" presName="negativeSpace" presStyleCnt="0"/>
      <dgm:spPr/>
    </dgm:pt>
    <dgm:pt modelId="{3CF783B4-915A-2649-8E8E-B523D6D33AFC}" type="pres">
      <dgm:prSet presAssocID="{02BF2470-230A-AB43-AE5A-024DA34F3262}" presName="childText" presStyleLbl="conFgAcc1" presStyleIdx="0" presStyleCnt="6">
        <dgm:presLayoutVars>
          <dgm:bulletEnabled val="1"/>
        </dgm:presLayoutVars>
      </dgm:prSet>
      <dgm:spPr/>
    </dgm:pt>
    <dgm:pt modelId="{63F80536-99A8-2044-9F2C-13A0A66125AE}" type="pres">
      <dgm:prSet presAssocID="{43FA76CB-D5A7-0A49-A64B-425F579874E0}" presName="spaceBetweenRectangles" presStyleCnt="0"/>
      <dgm:spPr/>
    </dgm:pt>
    <dgm:pt modelId="{C14946CA-D2B8-F744-A25E-C5C23A629CDF}" type="pres">
      <dgm:prSet presAssocID="{3C5FE32F-2C6C-1A44-A3E1-84FA2FACA08F}" presName="parentLin" presStyleCnt="0"/>
      <dgm:spPr/>
    </dgm:pt>
    <dgm:pt modelId="{A06D2DAB-7EEB-E747-A91F-03B1ABFF8A03}" type="pres">
      <dgm:prSet presAssocID="{3C5FE32F-2C6C-1A44-A3E1-84FA2FACA08F}" presName="parentLeftMargin" presStyleLbl="node1" presStyleIdx="0" presStyleCnt="6" custLinFactNeighborX="1851" custLinFactNeighborY="68"/>
      <dgm:spPr/>
    </dgm:pt>
    <dgm:pt modelId="{94D8C350-ECC0-0E4D-813F-2904DF81A47A}" type="pres">
      <dgm:prSet presAssocID="{3C5FE32F-2C6C-1A44-A3E1-84FA2FACA08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EEB2C93E-0E2F-7445-AB8C-3AB50E022E87}" type="pres">
      <dgm:prSet presAssocID="{3C5FE32F-2C6C-1A44-A3E1-84FA2FACA08F}" presName="negativeSpace" presStyleCnt="0"/>
      <dgm:spPr/>
    </dgm:pt>
    <dgm:pt modelId="{FC6C4535-9D3B-A94B-B108-CBEFE5C93623}" type="pres">
      <dgm:prSet presAssocID="{3C5FE32F-2C6C-1A44-A3E1-84FA2FACA08F}" presName="childText" presStyleLbl="conFgAcc1" presStyleIdx="1" presStyleCnt="6">
        <dgm:presLayoutVars>
          <dgm:bulletEnabled val="1"/>
        </dgm:presLayoutVars>
      </dgm:prSet>
      <dgm:spPr/>
    </dgm:pt>
    <dgm:pt modelId="{BE7ADE25-9DAE-4842-87AE-2633A1CBE1F8}" type="pres">
      <dgm:prSet presAssocID="{6FF51A0C-D1EA-CA4C-ACD8-C267FBE90BE0}" presName="spaceBetweenRectangles" presStyleCnt="0"/>
      <dgm:spPr/>
    </dgm:pt>
    <dgm:pt modelId="{42410CC1-96BF-644F-8752-9FD8ADB44D91}" type="pres">
      <dgm:prSet presAssocID="{E5F328C2-B2CB-D44B-A12A-591DBEE94DF9}" presName="parentLin" presStyleCnt="0"/>
      <dgm:spPr/>
    </dgm:pt>
    <dgm:pt modelId="{F45F33A5-A0C2-0840-B922-1CC07902C24F}" type="pres">
      <dgm:prSet presAssocID="{E5F328C2-B2CB-D44B-A12A-591DBEE94DF9}" presName="parentLeftMargin" presStyleLbl="node1" presStyleIdx="1" presStyleCnt="6"/>
      <dgm:spPr/>
    </dgm:pt>
    <dgm:pt modelId="{9E5C801A-A262-064F-9737-19D0A3D6BF96}" type="pres">
      <dgm:prSet presAssocID="{E5F328C2-B2CB-D44B-A12A-591DBEE94DF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82508437-43B7-5A40-85E8-7517AE0B1A96}" type="pres">
      <dgm:prSet presAssocID="{E5F328C2-B2CB-D44B-A12A-591DBEE94DF9}" presName="negativeSpace" presStyleCnt="0"/>
      <dgm:spPr/>
    </dgm:pt>
    <dgm:pt modelId="{5D0A53FD-9A3B-3749-9B0B-F660BF7B411B}" type="pres">
      <dgm:prSet presAssocID="{E5F328C2-B2CB-D44B-A12A-591DBEE94DF9}" presName="childText" presStyleLbl="conFgAcc1" presStyleIdx="2" presStyleCnt="6">
        <dgm:presLayoutVars>
          <dgm:bulletEnabled val="1"/>
        </dgm:presLayoutVars>
      </dgm:prSet>
      <dgm:spPr/>
    </dgm:pt>
    <dgm:pt modelId="{BBCCD634-EC8E-734F-AA21-4748C3C89EA1}" type="pres">
      <dgm:prSet presAssocID="{D9325847-FD84-A747-935D-59820E454090}" presName="spaceBetweenRectangles" presStyleCnt="0"/>
      <dgm:spPr/>
    </dgm:pt>
    <dgm:pt modelId="{9C74B780-D036-9E4D-9C20-9BA1C439584B}" type="pres">
      <dgm:prSet presAssocID="{9AA3D97D-3FB9-834F-AF85-2EF6D43FD0EE}" presName="parentLin" presStyleCnt="0"/>
      <dgm:spPr/>
    </dgm:pt>
    <dgm:pt modelId="{8009CEC2-338B-0B48-AE55-337FA488AFE2}" type="pres">
      <dgm:prSet presAssocID="{9AA3D97D-3FB9-834F-AF85-2EF6D43FD0EE}" presName="parentLeftMargin" presStyleLbl="node1" presStyleIdx="2" presStyleCnt="6" custLinFactNeighborX="-23149" custLinFactNeighborY="1788"/>
      <dgm:spPr/>
    </dgm:pt>
    <dgm:pt modelId="{1D26770F-E6E6-9F40-A25B-600E34586C4F}" type="pres">
      <dgm:prSet presAssocID="{9AA3D97D-3FB9-834F-AF85-2EF6D43FD0EE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875F683C-153C-9747-B29E-A0A1D0DCA4A8}" type="pres">
      <dgm:prSet presAssocID="{9AA3D97D-3FB9-834F-AF85-2EF6D43FD0EE}" presName="negativeSpace" presStyleCnt="0"/>
      <dgm:spPr/>
    </dgm:pt>
    <dgm:pt modelId="{AA0B30BB-F855-C141-A0D8-D3BFEE3A30AE}" type="pres">
      <dgm:prSet presAssocID="{9AA3D97D-3FB9-834F-AF85-2EF6D43FD0EE}" presName="childText" presStyleLbl="conFgAcc1" presStyleIdx="3" presStyleCnt="6">
        <dgm:presLayoutVars>
          <dgm:bulletEnabled val="1"/>
        </dgm:presLayoutVars>
      </dgm:prSet>
      <dgm:spPr/>
    </dgm:pt>
    <dgm:pt modelId="{A156F760-219F-4642-B7F0-B2DFA95AFEE2}" type="pres">
      <dgm:prSet presAssocID="{ED6A73E2-62F8-704B-BD5B-000A7005B765}" presName="spaceBetweenRectangles" presStyleCnt="0"/>
      <dgm:spPr/>
    </dgm:pt>
    <dgm:pt modelId="{EA3E8679-67B6-BA4B-BB30-9AB61B18A11A}" type="pres">
      <dgm:prSet presAssocID="{B845A5A8-B43C-0945-A28B-C7E0E0A1F7B4}" presName="parentLin" presStyleCnt="0"/>
      <dgm:spPr/>
    </dgm:pt>
    <dgm:pt modelId="{79D7E378-F63E-F442-BB5F-B191582850F5}" type="pres">
      <dgm:prSet presAssocID="{B845A5A8-B43C-0945-A28B-C7E0E0A1F7B4}" presName="parentLeftMargin" presStyleLbl="node1" presStyleIdx="3" presStyleCnt="6"/>
      <dgm:spPr/>
    </dgm:pt>
    <dgm:pt modelId="{64ACA08C-1A44-1E4D-AF65-F4C27F248ECD}" type="pres">
      <dgm:prSet presAssocID="{B845A5A8-B43C-0945-A28B-C7E0E0A1F7B4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0D729734-ABF1-0843-8361-A72C8B1DF61F}" type="pres">
      <dgm:prSet presAssocID="{B845A5A8-B43C-0945-A28B-C7E0E0A1F7B4}" presName="negativeSpace" presStyleCnt="0"/>
      <dgm:spPr/>
    </dgm:pt>
    <dgm:pt modelId="{D50D986C-D300-1940-967E-7733A36A9368}" type="pres">
      <dgm:prSet presAssocID="{B845A5A8-B43C-0945-A28B-C7E0E0A1F7B4}" presName="childText" presStyleLbl="conFgAcc1" presStyleIdx="4" presStyleCnt="6">
        <dgm:presLayoutVars>
          <dgm:bulletEnabled val="1"/>
        </dgm:presLayoutVars>
      </dgm:prSet>
      <dgm:spPr/>
    </dgm:pt>
    <dgm:pt modelId="{366F6361-DA38-DA43-9ACD-13000692F2C1}" type="pres">
      <dgm:prSet presAssocID="{792ED5F0-F826-8D47-B978-42263398291A}" presName="spaceBetweenRectangles" presStyleCnt="0"/>
      <dgm:spPr/>
    </dgm:pt>
    <dgm:pt modelId="{3D558542-7C01-9747-90DE-60D8B48BA332}" type="pres">
      <dgm:prSet presAssocID="{F0112AEF-E834-8F4C-9CDE-9E29BE0DD210}" presName="parentLin" presStyleCnt="0"/>
      <dgm:spPr/>
    </dgm:pt>
    <dgm:pt modelId="{2F6431C0-EE84-DA4E-99CA-C37B1CC8F23F}" type="pres">
      <dgm:prSet presAssocID="{F0112AEF-E834-8F4C-9CDE-9E29BE0DD210}" presName="parentLeftMargin" presStyleLbl="node1" presStyleIdx="4" presStyleCnt="6"/>
      <dgm:spPr/>
    </dgm:pt>
    <dgm:pt modelId="{6D5BE272-F986-A343-B846-A5DE8F5B1BA6}" type="pres">
      <dgm:prSet presAssocID="{F0112AEF-E834-8F4C-9CDE-9E29BE0DD210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FFE177C1-F7F9-234C-BBA7-E94F757B0F6D}" type="pres">
      <dgm:prSet presAssocID="{F0112AEF-E834-8F4C-9CDE-9E29BE0DD210}" presName="negativeSpace" presStyleCnt="0"/>
      <dgm:spPr/>
    </dgm:pt>
    <dgm:pt modelId="{E5E562F3-589F-B24E-908A-81E535BEED6D}" type="pres">
      <dgm:prSet presAssocID="{F0112AEF-E834-8F4C-9CDE-9E29BE0DD210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01579905-38B1-2D47-96BF-5B628CF53CBB}" type="presOf" srcId="{02BF2470-230A-AB43-AE5A-024DA34F3262}" destId="{5C2F3511-1AD7-6B42-AC9B-457B90AF36C9}" srcOrd="1" destOrd="0" presId="urn:microsoft.com/office/officeart/2005/8/layout/list1"/>
    <dgm:cxn modelId="{BCEAEB29-827A-4E4C-8078-483920CEBC49}" srcId="{F44AEFE4-FB56-DE43-9CFE-604CF8D97468}" destId="{3C5FE32F-2C6C-1A44-A3E1-84FA2FACA08F}" srcOrd="1" destOrd="0" parTransId="{4249B502-5D25-2340-86C5-BCAAA9666ECA}" sibTransId="{6FF51A0C-D1EA-CA4C-ACD8-C267FBE90BE0}"/>
    <dgm:cxn modelId="{64D6A92C-4417-0445-A808-1584903B639C}" type="presOf" srcId="{E5F328C2-B2CB-D44B-A12A-591DBEE94DF9}" destId="{9E5C801A-A262-064F-9737-19D0A3D6BF96}" srcOrd="1" destOrd="0" presId="urn:microsoft.com/office/officeart/2005/8/layout/list1"/>
    <dgm:cxn modelId="{E995AB38-F0BB-1F43-B105-8EE0A8557E95}" srcId="{F44AEFE4-FB56-DE43-9CFE-604CF8D97468}" destId="{02BF2470-230A-AB43-AE5A-024DA34F3262}" srcOrd="0" destOrd="0" parTransId="{082539CA-BD7D-B446-9AE2-BB17EC262F51}" sibTransId="{43FA76CB-D5A7-0A49-A64B-425F579874E0}"/>
    <dgm:cxn modelId="{D2772A42-401B-B542-8F5E-15A1ACDA5335}" type="presOf" srcId="{F0112AEF-E834-8F4C-9CDE-9E29BE0DD210}" destId="{2F6431C0-EE84-DA4E-99CA-C37B1CC8F23F}" srcOrd="0" destOrd="0" presId="urn:microsoft.com/office/officeart/2005/8/layout/list1"/>
    <dgm:cxn modelId="{6FD5585E-4AF0-1B44-8A1C-6ABFF61B45E4}" type="presOf" srcId="{3C5FE32F-2C6C-1A44-A3E1-84FA2FACA08F}" destId="{94D8C350-ECC0-0E4D-813F-2904DF81A47A}" srcOrd="1" destOrd="0" presId="urn:microsoft.com/office/officeart/2005/8/layout/list1"/>
    <dgm:cxn modelId="{E06AA65F-3A08-2F44-92B4-9B1E4EFFE947}" type="presOf" srcId="{B845A5A8-B43C-0945-A28B-C7E0E0A1F7B4}" destId="{64ACA08C-1A44-1E4D-AF65-F4C27F248ECD}" srcOrd="1" destOrd="0" presId="urn:microsoft.com/office/officeart/2005/8/layout/list1"/>
    <dgm:cxn modelId="{F8FCFA60-B54D-6C46-B728-0D6A4064DA13}" type="presOf" srcId="{3C5FE32F-2C6C-1A44-A3E1-84FA2FACA08F}" destId="{A06D2DAB-7EEB-E747-A91F-03B1ABFF8A03}" srcOrd="0" destOrd="0" presId="urn:microsoft.com/office/officeart/2005/8/layout/list1"/>
    <dgm:cxn modelId="{1343B76A-D4FA-924A-A5B0-C4ADDF158574}" srcId="{F44AEFE4-FB56-DE43-9CFE-604CF8D97468}" destId="{F0112AEF-E834-8F4C-9CDE-9E29BE0DD210}" srcOrd="5" destOrd="0" parTransId="{06DFF4C0-05B7-1647-B33A-FC997EA99CB1}" sibTransId="{E0ED5085-8CAD-5648-91F7-8E9DF6B9F2A5}"/>
    <dgm:cxn modelId="{A09D5E78-F59E-4243-A206-6CA9448E6C7A}" type="presOf" srcId="{9AA3D97D-3FB9-834F-AF85-2EF6D43FD0EE}" destId="{1D26770F-E6E6-9F40-A25B-600E34586C4F}" srcOrd="1" destOrd="0" presId="urn:microsoft.com/office/officeart/2005/8/layout/list1"/>
    <dgm:cxn modelId="{37A5D28C-EDB5-914D-A6D7-36B58835A677}" type="presOf" srcId="{B845A5A8-B43C-0945-A28B-C7E0E0A1F7B4}" destId="{79D7E378-F63E-F442-BB5F-B191582850F5}" srcOrd="0" destOrd="0" presId="urn:microsoft.com/office/officeart/2005/8/layout/list1"/>
    <dgm:cxn modelId="{42C4AD97-E43B-F241-BD8A-081805C008C5}" type="presOf" srcId="{F44AEFE4-FB56-DE43-9CFE-604CF8D97468}" destId="{E3BDE5BB-D8F6-5F48-B271-34625AF501D2}" srcOrd="0" destOrd="0" presId="urn:microsoft.com/office/officeart/2005/8/layout/list1"/>
    <dgm:cxn modelId="{8E95C3AA-0DCD-EC4C-AB13-B89F13F6F2D5}" srcId="{F44AEFE4-FB56-DE43-9CFE-604CF8D97468}" destId="{E5F328C2-B2CB-D44B-A12A-591DBEE94DF9}" srcOrd="2" destOrd="0" parTransId="{1FEE8CC1-AAD7-CC49-B5BB-DC3D61960DDA}" sibTransId="{D9325847-FD84-A747-935D-59820E454090}"/>
    <dgm:cxn modelId="{79DD57B8-C973-A14E-8E8D-2435F04962BC}" type="presOf" srcId="{F0112AEF-E834-8F4C-9CDE-9E29BE0DD210}" destId="{6D5BE272-F986-A343-B846-A5DE8F5B1BA6}" srcOrd="1" destOrd="0" presId="urn:microsoft.com/office/officeart/2005/8/layout/list1"/>
    <dgm:cxn modelId="{7F6A93BE-7BC8-B548-BE1B-81D001FCACDE}" srcId="{F44AEFE4-FB56-DE43-9CFE-604CF8D97468}" destId="{9AA3D97D-3FB9-834F-AF85-2EF6D43FD0EE}" srcOrd="3" destOrd="0" parTransId="{971FD6F6-E611-8F45-B882-66667D85486B}" sibTransId="{ED6A73E2-62F8-704B-BD5B-000A7005B765}"/>
    <dgm:cxn modelId="{03A52AC6-FC0F-4F4F-8862-CB4DDADA629B}" type="presOf" srcId="{E5F328C2-B2CB-D44B-A12A-591DBEE94DF9}" destId="{F45F33A5-A0C2-0840-B922-1CC07902C24F}" srcOrd="0" destOrd="0" presId="urn:microsoft.com/office/officeart/2005/8/layout/list1"/>
    <dgm:cxn modelId="{D7F33BE2-1E46-004F-BD48-852759F6FBF8}" type="presOf" srcId="{02BF2470-230A-AB43-AE5A-024DA34F3262}" destId="{F4B2F4F9-F2CA-4042-8421-D260D35A9A77}" srcOrd="0" destOrd="0" presId="urn:microsoft.com/office/officeart/2005/8/layout/list1"/>
    <dgm:cxn modelId="{ED2D31E4-8EEE-FB43-AF06-2ED47FDCCC11}" type="presOf" srcId="{9AA3D97D-3FB9-834F-AF85-2EF6D43FD0EE}" destId="{8009CEC2-338B-0B48-AE55-337FA488AFE2}" srcOrd="0" destOrd="0" presId="urn:microsoft.com/office/officeart/2005/8/layout/list1"/>
    <dgm:cxn modelId="{2610FDE7-208D-5F4D-83AF-F8CEE8A27BEC}" srcId="{F44AEFE4-FB56-DE43-9CFE-604CF8D97468}" destId="{B845A5A8-B43C-0945-A28B-C7E0E0A1F7B4}" srcOrd="4" destOrd="0" parTransId="{B87398A4-4965-9E43-96B9-3E8C106F5287}" sibTransId="{792ED5F0-F826-8D47-B978-42263398291A}"/>
    <dgm:cxn modelId="{FC00399C-6898-2A43-AFAF-91D2A8353C11}" type="presParOf" srcId="{E3BDE5BB-D8F6-5F48-B271-34625AF501D2}" destId="{11C2CB52-1EF4-EF4E-A3A6-A821F3C3CDB4}" srcOrd="0" destOrd="0" presId="urn:microsoft.com/office/officeart/2005/8/layout/list1"/>
    <dgm:cxn modelId="{8E479CE0-5D87-6141-B8BE-DB331BF7F39A}" type="presParOf" srcId="{11C2CB52-1EF4-EF4E-A3A6-A821F3C3CDB4}" destId="{F4B2F4F9-F2CA-4042-8421-D260D35A9A77}" srcOrd="0" destOrd="0" presId="urn:microsoft.com/office/officeart/2005/8/layout/list1"/>
    <dgm:cxn modelId="{DD1B43A2-0F2A-C84F-ACFD-44D3E95BDCE8}" type="presParOf" srcId="{11C2CB52-1EF4-EF4E-A3A6-A821F3C3CDB4}" destId="{5C2F3511-1AD7-6B42-AC9B-457B90AF36C9}" srcOrd="1" destOrd="0" presId="urn:microsoft.com/office/officeart/2005/8/layout/list1"/>
    <dgm:cxn modelId="{1F3C20A4-C3D1-C446-BE4C-54F08802E16C}" type="presParOf" srcId="{E3BDE5BB-D8F6-5F48-B271-34625AF501D2}" destId="{D1429B7E-8637-5449-B399-6A423B8F3585}" srcOrd="1" destOrd="0" presId="urn:microsoft.com/office/officeart/2005/8/layout/list1"/>
    <dgm:cxn modelId="{85C7E20A-0B03-DC47-B057-63B36E1DAEDA}" type="presParOf" srcId="{E3BDE5BB-D8F6-5F48-B271-34625AF501D2}" destId="{3CF783B4-915A-2649-8E8E-B523D6D33AFC}" srcOrd="2" destOrd="0" presId="urn:microsoft.com/office/officeart/2005/8/layout/list1"/>
    <dgm:cxn modelId="{A2928BEC-8497-5949-B587-C94AEFDBEACE}" type="presParOf" srcId="{E3BDE5BB-D8F6-5F48-B271-34625AF501D2}" destId="{63F80536-99A8-2044-9F2C-13A0A66125AE}" srcOrd="3" destOrd="0" presId="urn:microsoft.com/office/officeart/2005/8/layout/list1"/>
    <dgm:cxn modelId="{EAA400E4-0E08-074C-8A33-54B095EBED91}" type="presParOf" srcId="{E3BDE5BB-D8F6-5F48-B271-34625AF501D2}" destId="{C14946CA-D2B8-F744-A25E-C5C23A629CDF}" srcOrd="4" destOrd="0" presId="urn:microsoft.com/office/officeart/2005/8/layout/list1"/>
    <dgm:cxn modelId="{53358C3F-298A-6A4D-9EB7-376B7069C91D}" type="presParOf" srcId="{C14946CA-D2B8-F744-A25E-C5C23A629CDF}" destId="{A06D2DAB-7EEB-E747-A91F-03B1ABFF8A03}" srcOrd="0" destOrd="0" presId="urn:microsoft.com/office/officeart/2005/8/layout/list1"/>
    <dgm:cxn modelId="{1EAE0ED8-B8CB-8D49-AF61-0E897D2D98EE}" type="presParOf" srcId="{C14946CA-D2B8-F744-A25E-C5C23A629CDF}" destId="{94D8C350-ECC0-0E4D-813F-2904DF81A47A}" srcOrd="1" destOrd="0" presId="urn:microsoft.com/office/officeart/2005/8/layout/list1"/>
    <dgm:cxn modelId="{009422E6-0987-5B43-B414-B078CC728886}" type="presParOf" srcId="{E3BDE5BB-D8F6-5F48-B271-34625AF501D2}" destId="{EEB2C93E-0E2F-7445-AB8C-3AB50E022E87}" srcOrd="5" destOrd="0" presId="urn:microsoft.com/office/officeart/2005/8/layout/list1"/>
    <dgm:cxn modelId="{E8B604CD-867C-BD4B-AA6C-85C2F3E41B81}" type="presParOf" srcId="{E3BDE5BB-D8F6-5F48-B271-34625AF501D2}" destId="{FC6C4535-9D3B-A94B-B108-CBEFE5C93623}" srcOrd="6" destOrd="0" presId="urn:microsoft.com/office/officeart/2005/8/layout/list1"/>
    <dgm:cxn modelId="{10722FAA-EFB5-E44B-A78D-1880BE32FA03}" type="presParOf" srcId="{E3BDE5BB-D8F6-5F48-B271-34625AF501D2}" destId="{BE7ADE25-9DAE-4842-87AE-2633A1CBE1F8}" srcOrd="7" destOrd="0" presId="urn:microsoft.com/office/officeart/2005/8/layout/list1"/>
    <dgm:cxn modelId="{93DD2B0F-A867-5146-B15C-E7989336B942}" type="presParOf" srcId="{E3BDE5BB-D8F6-5F48-B271-34625AF501D2}" destId="{42410CC1-96BF-644F-8752-9FD8ADB44D91}" srcOrd="8" destOrd="0" presId="urn:microsoft.com/office/officeart/2005/8/layout/list1"/>
    <dgm:cxn modelId="{781F5210-5488-2846-8EA7-A090DF862DC3}" type="presParOf" srcId="{42410CC1-96BF-644F-8752-9FD8ADB44D91}" destId="{F45F33A5-A0C2-0840-B922-1CC07902C24F}" srcOrd="0" destOrd="0" presId="urn:microsoft.com/office/officeart/2005/8/layout/list1"/>
    <dgm:cxn modelId="{E145CAA3-1A49-E744-8DE2-D639D426BC2C}" type="presParOf" srcId="{42410CC1-96BF-644F-8752-9FD8ADB44D91}" destId="{9E5C801A-A262-064F-9737-19D0A3D6BF96}" srcOrd="1" destOrd="0" presId="urn:microsoft.com/office/officeart/2005/8/layout/list1"/>
    <dgm:cxn modelId="{1D4BA465-D04C-E847-BE0D-1739C3A4E07C}" type="presParOf" srcId="{E3BDE5BB-D8F6-5F48-B271-34625AF501D2}" destId="{82508437-43B7-5A40-85E8-7517AE0B1A96}" srcOrd="9" destOrd="0" presId="urn:microsoft.com/office/officeart/2005/8/layout/list1"/>
    <dgm:cxn modelId="{2AD45123-D590-8A47-B7FB-7E5FD72F4E49}" type="presParOf" srcId="{E3BDE5BB-D8F6-5F48-B271-34625AF501D2}" destId="{5D0A53FD-9A3B-3749-9B0B-F660BF7B411B}" srcOrd="10" destOrd="0" presId="urn:microsoft.com/office/officeart/2005/8/layout/list1"/>
    <dgm:cxn modelId="{0B9F30CD-5B2A-454B-AF6D-90F591F5A033}" type="presParOf" srcId="{E3BDE5BB-D8F6-5F48-B271-34625AF501D2}" destId="{BBCCD634-EC8E-734F-AA21-4748C3C89EA1}" srcOrd="11" destOrd="0" presId="urn:microsoft.com/office/officeart/2005/8/layout/list1"/>
    <dgm:cxn modelId="{0CB69A32-CE31-F04E-84A1-7420DD315C96}" type="presParOf" srcId="{E3BDE5BB-D8F6-5F48-B271-34625AF501D2}" destId="{9C74B780-D036-9E4D-9C20-9BA1C439584B}" srcOrd="12" destOrd="0" presId="urn:microsoft.com/office/officeart/2005/8/layout/list1"/>
    <dgm:cxn modelId="{45BC85BF-690F-4C4E-A575-53B397AB700E}" type="presParOf" srcId="{9C74B780-D036-9E4D-9C20-9BA1C439584B}" destId="{8009CEC2-338B-0B48-AE55-337FA488AFE2}" srcOrd="0" destOrd="0" presId="urn:microsoft.com/office/officeart/2005/8/layout/list1"/>
    <dgm:cxn modelId="{CD036E91-15CA-5145-A9C2-664CADE3084B}" type="presParOf" srcId="{9C74B780-D036-9E4D-9C20-9BA1C439584B}" destId="{1D26770F-E6E6-9F40-A25B-600E34586C4F}" srcOrd="1" destOrd="0" presId="urn:microsoft.com/office/officeart/2005/8/layout/list1"/>
    <dgm:cxn modelId="{D27C8D98-2B6B-7B42-A039-98FA11B1BB71}" type="presParOf" srcId="{E3BDE5BB-D8F6-5F48-B271-34625AF501D2}" destId="{875F683C-153C-9747-B29E-A0A1D0DCA4A8}" srcOrd="13" destOrd="0" presId="urn:microsoft.com/office/officeart/2005/8/layout/list1"/>
    <dgm:cxn modelId="{36FA7EDB-F2F4-3843-AF02-BF02E06A6D4F}" type="presParOf" srcId="{E3BDE5BB-D8F6-5F48-B271-34625AF501D2}" destId="{AA0B30BB-F855-C141-A0D8-D3BFEE3A30AE}" srcOrd="14" destOrd="0" presId="urn:microsoft.com/office/officeart/2005/8/layout/list1"/>
    <dgm:cxn modelId="{B925B6FE-632C-DC40-9760-CE7B083BAA11}" type="presParOf" srcId="{E3BDE5BB-D8F6-5F48-B271-34625AF501D2}" destId="{A156F760-219F-4642-B7F0-B2DFA95AFEE2}" srcOrd="15" destOrd="0" presId="urn:microsoft.com/office/officeart/2005/8/layout/list1"/>
    <dgm:cxn modelId="{9E326A6E-CE9F-794D-AB42-A79FC23502CD}" type="presParOf" srcId="{E3BDE5BB-D8F6-5F48-B271-34625AF501D2}" destId="{EA3E8679-67B6-BA4B-BB30-9AB61B18A11A}" srcOrd="16" destOrd="0" presId="urn:microsoft.com/office/officeart/2005/8/layout/list1"/>
    <dgm:cxn modelId="{A99BC2E0-A324-A048-8F7A-561738EB8D63}" type="presParOf" srcId="{EA3E8679-67B6-BA4B-BB30-9AB61B18A11A}" destId="{79D7E378-F63E-F442-BB5F-B191582850F5}" srcOrd="0" destOrd="0" presId="urn:microsoft.com/office/officeart/2005/8/layout/list1"/>
    <dgm:cxn modelId="{B6DA8722-F96A-5649-BD4C-687A288D9CEB}" type="presParOf" srcId="{EA3E8679-67B6-BA4B-BB30-9AB61B18A11A}" destId="{64ACA08C-1A44-1E4D-AF65-F4C27F248ECD}" srcOrd="1" destOrd="0" presId="urn:microsoft.com/office/officeart/2005/8/layout/list1"/>
    <dgm:cxn modelId="{C37CD0BB-2091-A943-93C7-FAC31DECB079}" type="presParOf" srcId="{E3BDE5BB-D8F6-5F48-B271-34625AF501D2}" destId="{0D729734-ABF1-0843-8361-A72C8B1DF61F}" srcOrd="17" destOrd="0" presId="urn:microsoft.com/office/officeart/2005/8/layout/list1"/>
    <dgm:cxn modelId="{68456AB0-7A50-4249-8FA6-D69EE5792DF5}" type="presParOf" srcId="{E3BDE5BB-D8F6-5F48-B271-34625AF501D2}" destId="{D50D986C-D300-1940-967E-7733A36A9368}" srcOrd="18" destOrd="0" presId="urn:microsoft.com/office/officeart/2005/8/layout/list1"/>
    <dgm:cxn modelId="{0841B8DD-D866-B740-9E42-119D20057F7D}" type="presParOf" srcId="{E3BDE5BB-D8F6-5F48-B271-34625AF501D2}" destId="{366F6361-DA38-DA43-9ACD-13000692F2C1}" srcOrd="19" destOrd="0" presId="urn:microsoft.com/office/officeart/2005/8/layout/list1"/>
    <dgm:cxn modelId="{22A5F64B-15F3-FB46-8DC1-B65C2955BFC0}" type="presParOf" srcId="{E3BDE5BB-D8F6-5F48-B271-34625AF501D2}" destId="{3D558542-7C01-9747-90DE-60D8B48BA332}" srcOrd="20" destOrd="0" presId="urn:microsoft.com/office/officeart/2005/8/layout/list1"/>
    <dgm:cxn modelId="{D6284EDE-8DF2-AE43-A14A-F9E2D3FE76BC}" type="presParOf" srcId="{3D558542-7C01-9747-90DE-60D8B48BA332}" destId="{2F6431C0-EE84-DA4E-99CA-C37B1CC8F23F}" srcOrd="0" destOrd="0" presId="urn:microsoft.com/office/officeart/2005/8/layout/list1"/>
    <dgm:cxn modelId="{8EC2E25C-FDA0-2B43-9272-ECAFE7696B61}" type="presParOf" srcId="{3D558542-7C01-9747-90DE-60D8B48BA332}" destId="{6D5BE272-F986-A343-B846-A5DE8F5B1BA6}" srcOrd="1" destOrd="0" presId="urn:microsoft.com/office/officeart/2005/8/layout/list1"/>
    <dgm:cxn modelId="{09064855-18A5-C44A-AE1E-9A19BCCA8C36}" type="presParOf" srcId="{E3BDE5BB-D8F6-5F48-B271-34625AF501D2}" destId="{FFE177C1-F7F9-234C-BBA7-E94F757B0F6D}" srcOrd="21" destOrd="0" presId="urn:microsoft.com/office/officeart/2005/8/layout/list1"/>
    <dgm:cxn modelId="{C9BF0D36-620A-2A47-A9BE-760732337BB1}" type="presParOf" srcId="{E3BDE5BB-D8F6-5F48-B271-34625AF501D2}" destId="{E5E562F3-589F-B24E-908A-81E535BEED6D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FA249FF-5230-A54D-BF85-9F7ED1E0E3EF}" type="doc">
      <dgm:prSet loTypeId="urn:microsoft.com/office/officeart/2009/3/layout/PlusandMinus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7A03C20-C0CC-A145-A390-552A9CCCF1A9}">
      <dgm:prSet/>
      <dgm:spPr/>
      <dgm:t>
        <a:bodyPr/>
        <a:lstStyle/>
        <a:p>
          <a:pPr rtl="0"/>
          <a:r>
            <a:rPr lang="en-US" dirty="0"/>
            <a:t>Extubate patients when ready with sufficient staff available if re-intubation is required</a:t>
          </a:r>
        </a:p>
      </dgm:t>
    </dgm:pt>
    <dgm:pt modelId="{44F90BB9-D310-4147-9BBE-F50696E846E0}" type="parTrans" cxnId="{F7CFB02A-DF48-AC4D-B19B-B1BBF31216DC}">
      <dgm:prSet/>
      <dgm:spPr/>
      <dgm:t>
        <a:bodyPr/>
        <a:lstStyle/>
        <a:p>
          <a:endParaRPr lang="en-US"/>
        </a:p>
      </dgm:t>
    </dgm:pt>
    <dgm:pt modelId="{BE9FD782-52B6-D04A-ABD2-AE5C1F2EDC07}" type="sibTrans" cxnId="{F7CFB02A-DF48-AC4D-B19B-B1BBF31216DC}">
      <dgm:prSet/>
      <dgm:spPr/>
      <dgm:t>
        <a:bodyPr/>
        <a:lstStyle/>
        <a:p>
          <a:endParaRPr lang="en-US"/>
        </a:p>
      </dgm:t>
    </dgm:pt>
    <dgm:pt modelId="{5904B9CB-C9AB-C348-B9AA-A49862099271}">
      <dgm:prSet/>
      <dgm:spPr/>
      <dgm:t>
        <a:bodyPr/>
        <a:lstStyle/>
        <a:p>
          <a:pPr rtl="0"/>
          <a:r>
            <a:rPr lang="en-US" dirty="0"/>
            <a:t>Utilize a minimum PEEP of 5 cm H</a:t>
          </a:r>
          <a:r>
            <a:rPr lang="en-US" baseline="-25000" dirty="0"/>
            <a:t>2</a:t>
          </a:r>
          <a:r>
            <a:rPr lang="en-US" dirty="0"/>
            <a:t>O</a:t>
          </a:r>
        </a:p>
      </dgm:t>
    </dgm:pt>
    <dgm:pt modelId="{1B1CFD19-B609-B44A-AB0F-E9780558765D}" type="parTrans" cxnId="{AAD6BD90-FF60-A446-998E-8AA4B1B10DBA}">
      <dgm:prSet/>
      <dgm:spPr/>
      <dgm:t>
        <a:bodyPr/>
        <a:lstStyle/>
        <a:p>
          <a:endParaRPr lang="en-US"/>
        </a:p>
      </dgm:t>
    </dgm:pt>
    <dgm:pt modelId="{10FDFF7D-3377-0F4B-8807-A370524EEC27}" type="sibTrans" cxnId="{AAD6BD90-FF60-A446-998E-8AA4B1B10DBA}">
      <dgm:prSet/>
      <dgm:spPr/>
      <dgm:t>
        <a:bodyPr/>
        <a:lstStyle/>
        <a:p>
          <a:endParaRPr lang="en-US"/>
        </a:p>
      </dgm:t>
    </dgm:pt>
    <dgm:pt modelId="{B999A0EA-98C0-6C48-B9F9-262EEEEA352F}">
      <dgm:prSet/>
      <dgm:spPr/>
      <dgm:t>
        <a:bodyPr/>
        <a:lstStyle/>
        <a:p>
          <a:endParaRPr lang="en-US"/>
        </a:p>
      </dgm:t>
    </dgm:pt>
    <dgm:pt modelId="{895BDF1E-0E46-914F-AFAF-220EDD63F9E1}" type="parTrans" cxnId="{916BD37B-154A-B045-8629-005DAEAFC647}">
      <dgm:prSet/>
      <dgm:spPr/>
      <dgm:t>
        <a:bodyPr/>
        <a:lstStyle/>
        <a:p>
          <a:endParaRPr lang="en-US"/>
        </a:p>
      </dgm:t>
    </dgm:pt>
    <dgm:pt modelId="{FFBDF456-001A-3947-8A59-6EDC95387B08}" type="sibTrans" cxnId="{916BD37B-154A-B045-8629-005DAEAFC647}">
      <dgm:prSet/>
      <dgm:spPr/>
      <dgm:t>
        <a:bodyPr/>
        <a:lstStyle/>
        <a:p>
          <a:endParaRPr lang="en-US"/>
        </a:p>
      </dgm:t>
    </dgm:pt>
    <dgm:pt modelId="{340C3243-465B-AF41-AB43-08F34EBBCD13}" type="pres">
      <dgm:prSet presAssocID="{2FA249FF-5230-A54D-BF85-9F7ED1E0E3EF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F17141BD-EAAD-CB4D-B47F-AE47FEA4BFB8}" type="pres">
      <dgm:prSet presAssocID="{2FA249FF-5230-A54D-BF85-9F7ED1E0E3EF}" presName="Background" presStyleLbl="bgImgPlace1" presStyleIdx="0" presStyleCnt="1" custLinFactNeighborY="-1726"/>
      <dgm:spPr>
        <a:gradFill flip="none" rotWithShape="0">
          <a:gsLst>
            <a:gs pos="0">
              <a:srgbClr val="0FA5CC">
                <a:tint val="66000"/>
                <a:satMod val="160000"/>
              </a:srgbClr>
            </a:gs>
            <a:gs pos="50000">
              <a:srgbClr val="0FA5CC">
                <a:tint val="44500"/>
                <a:satMod val="160000"/>
              </a:srgbClr>
            </a:gs>
            <a:gs pos="100000">
              <a:srgbClr val="0FA5CC">
                <a:tint val="23500"/>
                <a:satMod val="160000"/>
              </a:srgbClr>
            </a:gs>
          </a:gsLst>
          <a:lin ang="16200000" scaled="1"/>
          <a:tileRect/>
        </a:gradFill>
      </dgm:spPr>
    </dgm:pt>
    <dgm:pt modelId="{B2ABF237-C3C0-5344-85FE-D7A0A7DAFEEF}" type="pres">
      <dgm:prSet presAssocID="{2FA249FF-5230-A54D-BF85-9F7ED1E0E3EF}" presName="ParentText1" presStyleLbl="revTx" presStyleIdx="0" presStyleCnt="2" custScaleX="94882" custScaleY="101716" custLinFactNeighborX="-5563">
        <dgm:presLayoutVars>
          <dgm:chMax val="0"/>
          <dgm:chPref val="0"/>
          <dgm:bulletEnabled val="1"/>
        </dgm:presLayoutVars>
      </dgm:prSet>
      <dgm:spPr/>
    </dgm:pt>
    <dgm:pt modelId="{57BE4955-6ABB-1244-B745-89C4D5B63241}" type="pres">
      <dgm:prSet presAssocID="{2FA249FF-5230-A54D-BF85-9F7ED1E0E3EF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41BDC978-81C1-A44B-9370-2E1B0943E672}" type="pres">
      <dgm:prSet presAssocID="{2FA249FF-5230-A54D-BF85-9F7ED1E0E3EF}" presName="Plus" presStyleLbl="alignNode1" presStyleIdx="0" presStyleCnt="2" custLinFactNeighborY="-2564"/>
      <dgm:spPr>
        <a:solidFill>
          <a:srgbClr val="0FA5CC"/>
        </a:solidFill>
      </dgm:spPr>
    </dgm:pt>
    <dgm:pt modelId="{2F569485-C540-2A4A-B0D7-D52874774219}" type="pres">
      <dgm:prSet presAssocID="{2FA249FF-5230-A54D-BF85-9F7ED1E0E3EF}" presName="Minus" presStyleLbl="alignNode1" presStyleIdx="1" presStyleCnt="2" custLinFactNeighborX="24979" custLinFactNeighborY="-14187"/>
      <dgm:spPr>
        <a:solidFill>
          <a:srgbClr val="0FA5CC"/>
        </a:solidFill>
      </dgm:spPr>
    </dgm:pt>
    <dgm:pt modelId="{B4B40EA9-7330-894E-8528-92E27BC2AE09}" type="pres">
      <dgm:prSet presAssocID="{2FA249FF-5230-A54D-BF85-9F7ED1E0E3EF}" presName="Divider" presStyleLbl="parChTrans1D1" presStyleIdx="0" presStyleCnt="1"/>
      <dgm:spPr/>
    </dgm:pt>
  </dgm:ptLst>
  <dgm:cxnLst>
    <dgm:cxn modelId="{B94DBC00-9D79-084B-A515-3B34BF0C4B3E}" type="presOf" srcId="{17A03C20-C0CC-A145-A390-552A9CCCF1A9}" destId="{57BE4955-6ABB-1244-B745-89C4D5B63241}" srcOrd="0" destOrd="0" presId="urn:microsoft.com/office/officeart/2009/3/layout/PlusandMinus"/>
    <dgm:cxn modelId="{3027FC07-A658-8942-93F1-42325B321E08}" type="presOf" srcId="{5904B9CB-C9AB-C348-B9AA-A49862099271}" destId="{B2ABF237-C3C0-5344-85FE-D7A0A7DAFEEF}" srcOrd="0" destOrd="0" presId="urn:microsoft.com/office/officeart/2009/3/layout/PlusandMinus"/>
    <dgm:cxn modelId="{F7CFB02A-DF48-AC4D-B19B-B1BBF31216DC}" srcId="{2FA249FF-5230-A54D-BF85-9F7ED1E0E3EF}" destId="{17A03C20-C0CC-A145-A390-552A9CCCF1A9}" srcOrd="1" destOrd="0" parTransId="{44F90BB9-D310-4147-9BBE-F50696E846E0}" sibTransId="{BE9FD782-52B6-D04A-ABD2-AE5C1F2EDC07}"/>
    <dgm:cxn modelId="{A2C6D063-8618-B449-8DC4-57F28E5C791B}" type="presOf" srcId="{2FA249FF-5230-A54D-BF85-9F7ED1E0E3EF}" destId="{340C3243-465B-AF41-AB43-08F34EBBCD13}" srcOrd="0" destOrd="0" presId="urn:microsoft.com/office/officeart/2009/3/layout/PlusandMinus"/>
    <dgm:cxn modelId="{916BD37B-154A-B045-8629-005DAEAFC647}" srcId="{2FA249FF-5230-A54D-BF85-9F7ED1E0E3EF}" destId="{B999A0EA-98C0-6C48-B9F9-262EEEEA352F}" srcOrd="2" destOrd="0" parTransId="{895BDF1E-0E46-914F-AFAF-220EDD63F9E1}" sibTransId="{FFBDF456-001A-3947-8A59-6EDC95387B08}"/>
    <dgm:cxn modelId="{AAD6BD90-FF60-A446-998E-8AA4B1B10DBA}" srcId="{2FA249FF-5230-A54D-BF85-9F7ED1E0E3EF}" destId="{5904B9CB-C9AB-C348-B9AA-A49862099271}" srcOrd="0" destOrd="0" parTransId="{1B1CFD19-B609-B44A-AB0F-E9780558765D}" sibTransId="{10FDFF7D-3377-0F4B-8807-A370524EEC27}"/>
    <dgm:cxn modelId="{347EA4BE-A7D7-DC4D-919F-C2205731B38B}" type="presParOf" srcId="{340C3243-465B-AF41-AB43-08F34EBBCD13}" destId="{F17141BD-EAAD-CB4D-B47F-AE47FEA4BFB8}" srcOrd="0" destOrd="0" presId="urn:microsoft.com/office/officeart/2009/3/layout/PlusandMinus"/>
    <dgm:cxn modelId="{5945A018-AC60-8247-B7D7-9602236E179E}" type="presParOf" srcId="{340C3243-465B-AF41-AB43-08F34EBBCD13}" destId="{B2ABF237-C3C0-5344-85FE-D7A0A7DAFEEF}" srcOrd="1" destOrd="0" presId="urn:microsoft.com/office/officeart/2009/3/layout/PlusandMinus"/>
    <dgm:cxn modelId="{1685F9B5-AD6B-B34E-BB4F-411C93111AEB}" type="presParOf" srcId="{340C3243-465B-AF41-AB43-08F34EBBCD13}" destId="{57BE4955-6ABB-1244-B745-89C4D5B63241}" srcOrd="2" destOrd="0" presId="urn:microsoft.com/office/officeart/2009/3/layout/PlusandMinus"/>
    <dgm:cxn modelId="{3AF855BC-0916-7B48-83C9-F2E0890A2960}" type="presParOf" srcId="{340C3243-465B-AF41-AB43-08F34EBBCD13}" destId="{41BDC978-81C1-A44B-9370-2E1B0943E672}" srcOrd="3" destOrd="0" presId="urn:microsoft.com/office/officeart/2009/3/layout/PlusandMinus"/>
    <dgm:cxn modelId="{E93670A5-9BDB-5048-9142-807FF7AFBF3E}" type="presParOf" srcId="{340C3243-465B-AF41-AB43-08F34EBBCD13}" destId="{2F569485-C540-2A4A-B0D7-D52874774219}" srcOrd="4" destOrd="0" presId="urn:microsoft.com/office/officeart/2009/3/layout/PlusandMinus"/>
    <dgm:cxn modelId="{2DF2CBE5-311B-3F47-9393-1C20A27EE99E}" type="presParOf" srcId="{340C3243-465B-AF41-AB43-08F34EBBCD13}" destId="{B4B40EA9-7330-894E-8528-92E27BC2AE09}" srcOrd="5" destOrd="0" presId="urn:microsoft.com/office/officeart/2009/3/layout/PlusandMinu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0B5D8E7-1000-B54C-99F7-35A294FB2C63}" type="doc">
      <dgm:prSet loTypeId="urn:microsoft.com/office/officeart/2005/8/layout/cycle2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7B6FC4F-1F8D-7D4E-88E1-72BC15DA3BDF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400" dirty="0">
              <a:solidFill>
                <a:srgbClr val="000000"/>
              </a:solidFill>
            </a:rPr>
            <a:t>Utilize oxygen concentrators if available </a:t>
          </a:r>
        </a:p>
      </dgm:t>
    </dgm:pt>
    <dgm:pt modelId="{F1E4522A-A1DC-3E4B-94DA-B1910D4BD55F}" type="parTrans" cxnId="{1C1DF7D7-C0CE-4045-B25D-939B06E75661}">
      <dgm:prSet/>
      <dgm:spPr/>
      <dgm:t>
        <a:bodyPr/>
        <a:lstStyle/>
        <a:p>
          <a:endParaRPr lang="en-US"/>
        </a:p>
      </dgm:t>
    </dgm:pt>
    <dgm:pt modelId="{7E52829C-B145-5547-9EDB-4ECA73BE10D8}" type="sibTrans" cxnId="{1C1DF7D7-C0CE-4045-B25D-939B06E75661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0F082395-27C7-7E4A-9670-D7A16B3F1983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200" dirty="0">
              <a:solidFill>
                <a:srgbClr val="000000"/>
              </a:solidFill>
            </a:rPr>
            <a:t>Require electricity</a:t>
          </a:r>
        </a:p>
      </dgm:t>
    </dgm:pt>
    <dgm:pt modelId="{46ED2BFA-3DD8-5949-898C-FF3686312826}" type="parTrans" cxnId="{4193892B-04CB-CD49-8011-062F785F444C}">
      <dgm:prSet/>
      <dgm:spPr/>
      <dgm:t>
        <a:bodyPr/>
        <a:lstStyle/>
        <a:p>
          <a:endParaRPr lang="en-US"/>
        </a:p>
      </dgm:t>
    </dgm:pt>
    <dgm:pt modelId="{E171785E-B53B-624E-B0B0-CC8D9C0BC405}" type="sibTrans" cxnId="{4193892B-04CB-CD49-8011-062F785F444C}">
      <dgm:prSet/>
      <dgm:spPr/>
      <dgm:t>
        <a:bodyPr/>
        <a:lstStyle/>
        <a:p>
          <a:endParaRPr lang="en-US"/>
        </a:p>
      </dgm:t>
    </dgm:pt>
    <dgm:pt modelId="{1688B1AC-29FA-B643-80AC-0D5C34555DFE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200" dirty="0">
              <a:solidFill>
                <a:srgbClr val="000000"/>
              </a:solidFill>
            </a:rPr>
            <a:t>Can only provide 5 - 6 L/m</a:t>
          </a:r>
        </a:p>
      </dgm:t>
    </dgm:pt>
    <dgm:pt modelId="{82DC4B5E-4964-F140-A5D0-274F674296C9}" type="parTrans" cxnId="{6B7EF661-2F5F-7043-BB8B-65EF907A7249}">
      <dgm:prSet/>
      <dgm:spPr/>
      <dgm:t>
        <a:bodyPr/>
        <a:lstStyle/>
        <a:p>
          <a:endParaRPr lang="en-US"/>
        </a:p>
      </dgm:t>
    </dgm:pt>
    <dgm:pt modelId="{CD21698B-7948-EE49-B9D8-E9F818742423}" type="sibTrans" cxnId="{6B7EF661-2F5F-7043-BB8B-65EF907A7249}">
      <dgm:prSet/>
      <dgm:spPr/>
      <dgm:t>
        <a:bodyPr/>
        <a:lstStyle/>
        <a:p>
          <a:endParaRPr lang="en-US"/>
        </a:p>
      </dgm:t>
    </dgm:pt>
    <dgm:pt modelId="{32DFBBBB-8828-0340-BCCA-4D7065CC4B9E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200" dirty="0">
              <a:solidFill>
                <a:srgbClr val="000000"/>
              </a:solidFill>
            </a:rPr>
            <a:t>Maximum FiO</a:t>
          </a:r>
          <a:r>
            <a:rPr lang="en-US" sz="1200" baseline="-25000" dirty="0">
              <a:solidFill>
                <a:srgbClr val="000000"/>
              </a:solidFill>
            </a:rPr>
            <a:t>2</a:t>
          </a:r>
          <a:r>
            <a:rPr lang="en-US" sz="1200" dirty="0">
              <a:solidFill>
                <a:srgbClr val="000000"/>
              </a:solidFill>
            </a:rPr>
            <a:t> is approximately 90% </a:t>
          </a:r>
        </a:p>
      </dgm:t>
    </dgm:pt>
    <dgm:pt modelId="{F237D17B-7444-534B-9A4E-E45420FDEDC6}" type="parTrans" cxnId="{B9290BFD-472F-5544-A215-450CFC5A3091}">
      <dgm:prSet/>
      <dgm:spPr/>
      <dgm:t>
        <a:bodyPr/>
        <a:lstStyle/>
        <a:p>
          <a:endParaRPr lang="en-US"/>
        </a:p>
      </dgm:t>
    </dgm:pt>
    <dgm:pt modelId="{5D0CEDDC-2C3C-9644-873B-1435620B62D8}" type="sibTrans" cxnId="{B9290BFD-472F-5544-A215-450CFC5A3091}">
      <dgm:prSet/>
      <dgm:spPr/>
      <dgm:t>
        <a:bodyPr/>
        <a:lstStyle/>
        <a:p>
          <a:endParaRPr lang="en-US"/>
        </a:p>
      </dgm:t>
    </dgm:pt>
    <dgm:pt modelId="{6FBF7C38-A724-0E4F-A25A-661E7FBB9EDB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800" dirty="0">
              <a:solidFill>
                <a:srgbClr val="000000"/>
              </a:solidFill>
            </a:rPr>
            <a:t>Limit flow rates when applicable </a:t>
          </a:r>
        </a:p>
      </dgm:t>
    </dgm:pt>
    <dgm:pt modelId="{8C620E2A-FBF8-584D-B684-508B691A6D0D}" type="parTrans" cxnId="{205C2584-28FC-7F41-B98D-6B2DC83E4473}">
      <dgm:prSet/>
      <dgm:spPr/>
      <dgm:t>
        <a:bodyPr/>
        <a:lstStyle/>
        <a:p>
          <a:endParaRPr lang="en-US"/>
        </a:p>
      </dgm:t>
    </dgm:pt>
    <dgm:pt modelId="{AD28B2F0-A477-514A-A457-262F6980B49B}" type="sibTrans" cxnId="{205C2584-28FC-7F41-B98D-6B2DC83E4473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CCE514F2-341E-C54B-A505-60827316BA61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800" dirty="0">
              <a:solidFill>
                <a:srgbClr val="000000"/>
              </a:solidFill>
            </a:rPr>
            <a:t>Wean respiratory support as quickly as feasible </a:t>
          </a:r>
        </a:p>
      </dgm:t>
    </dgm:pt>
    <dgm:pt modelId="{FD320A11-E327-F34E-9B48-9B4C9871FC80}" type="parTrans" cxnId="{9F5AB351-D582-B644-A8DE-90E489FED389}">
      <dgm:prSet/>
      <dgm:spPr/>
      <dgm:t>
        <a:bodyPr/>
        <a:lstStyle/>
        <a:p>
          <a:endParaRPr lang="en-US"/>
        </a:p>
      </dgm:t>
    </dgm:pt>
    <dgm:pt modelId="{60DF51E1-A6C2-0042-A641-BA63C886476F}" type="sibTrans" cxnId="{9F5AB351-D582-B644-A8DE-90E489FED389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62B65997-2C04-F64E-AB1A-0BF346223216}" type="pres">
      <dgm:prSet presAssocID="{B0B5D8E7-1000-B54C-99F7-35A294FB2C63}" presName="cycle" presStyleCnt="0">
        <dgm:presLayoutVars>
          <dgm:dir/>
          <dgm:resizeHandles val="exact"/>
        </dgm:presLayoutVars>
      </dgm:prSet>
      <dgm:spPr/>
    </dgm:pt>
    <dgm:pt modelId="{763DA4E9-BB3E-454C-93F2-6025D6F42218}" type="pres">
      <dgm:prSet presAssocID="{07B6FC4F-1F8D-7D4E-88E1-72BC15DA3BDF}" presName="node" presStyleLbl="node1" presStyleIdx="0" presStyleCnt="3">
        <dgm:presLayoutVars>
          <dgm:bulletEnabled val="1"/>
        </dgm:presLayoutVars>
      </dgm:prSet>
      <dgm:spPr/>
    </dgm:pt>
    <dgm:pt modelId="{ACF3EC94-39D6-9340-9B4D-85F48A10B7C2}" type="pres">
      <dgm:prSet presAssocID="{7E52829C-B145-5547-9EDB-4ECA73BE10D8}" presName="sibTrans" presStyleLbl="sibTrans2D1" presStyleIdx="0" presStyleCnt="3"/>
      <dgm:spPr/>
    </dgm:pt>
    <dgm:pt modelId="{79826C7B-8DEE-A649-9C0B-23F820FBBD00}" type="pres">
      <dgm:prSet presAssocID="{7E52829C-B145-5547-9EDB-4ECA73BE10D8}" presName="connectorText" presStyleLbl="sibTrans2D1" presStyleIdx="0" presStyleCnt="3"/>
      <dgm:spPr/>
    </dgm:pt>
    <dgm:pt modelId="{257538B9-27A9-BB4A-BB68-52BCDBBF6583}" type="pres">
      <dgm:prSet presAssocID="{6FBF7C38-A724-0E4F-A25A-661E7FBB9EDB}" presName="node" presStyleLbl="node1" presStyleIdx="1" presStyleCnt="3">
        <dgm:presLayoutVars>
          <dgm:bulletEnabled val="1"/>
        </dgm:presLayoutVars>
      </dgm:prSet>
      <dgm:spPr/>
    </dgm:pt>
    <dgm:pt modelId="{0E46764B-9950-BA4B-93FA-942A778DC6EC}" type="pres">
      <dgm:prSet presAssocID="{AD28B2F0-A477-514A-A457-262F6980B49B}" presName="sibTrans" presStyleLbl="sibTrans2D1" presStyleIdx="1" presStyleCnt="3"/>
      <dgm:spPr/>
    </dgm:pt>
    <dgm:pt modelId="{B6DEC4EA-0C95-5549-89B8-A7E1D33955DF}" type="pres">
      <dgm:prSet presAssocID="{AD28B2F0-A477-514A-A457-262F6980B49B}" presName="connectorText" presStyleLbl="sibTrans2D1" presStyleIdx="1" presStyleCnt="3"/>
      <dgm:spPr/>
    </dgm:pt>
    <dgm:pt modelId="{13A84295-23EB-D444-8727-C27242846033}" type="pres">
      <dgm:prSet presAssocID="{CCE514F2-341E-C54B-A505-60827316BA61}" presName="node" presStyleLbl="node1" presStyleIdx="2" presStyleCnt="3">
        <dgm:presLayoutVars>
          <dgm:bulletEnabled val="1"/>
        </dgm:presLayoutVars>
      </dgm:prSet>
      <dgm:spPr/>
    </dgm:pt>
    <dgm:pt modelId="{F9113AA5-6EDD-ED43-83B9-63A801E6D526}" type="pres">
      <dgm:prSet presAssocID="{60DF51E1-A6C2-0042-A641-BA63C886476F}" presName="sibTrans" presStyleLbl="sibTrans2D1" presStyleIdx="2" presStyleCnt="3"/>
      <dgm:spPr/>
    </dgm:pt>
    <dgm:pt modelId="{83FE7B0C-13D4-D54A-9B81-0A4FFC7AEA67}" type="pres">
      <dgm:prSet presAssocID="{60DF51E1-A6C2-0042-A641-BA63C886476F}" presName="connectorText" presStyleLbl="sibTrans2D1" presStyleIdx="2" presStyleCnt="3"/>
      <dgm:spPr/>
    </dgm:pt>
  </dgm:ptLst>
  <dgm:cxnLst>
    <dgm:cxn modelId="{38CD4901-D998-AA40-9744-F3AC95772693}" type="presOf" srcId="{AD28B2F0-A477-514A-A457-262F6980B49B}" destId="{0E46764B-9950-BA4B-93FA-942A778DC6EC}" srcOrd="0" destOrd="0" presId="urn:microsoft.com/office/officeart/2005/8/layout/cycle2"/>
    <dgm:cxn modelId="{E3C58405-5CB0-0645-BE50-EAE6C7F30101}" type="presOf" srcId="{60DF51E1-A6C2-0042-A641-BA63C886476F}" destId="{F9113AA5-6EDD-ED43-83B9-63A801E6D526}" srcOrd="0" destOrd="0" presId="urn:microsoft.com/office/officeart/2005/8/layout/cycle2"/>
    <dgm:cxn modelId="{D349730A-29FA-8046-A6C4-FCCABEAA0904}" type="presOf" srcId="{0F082395-27C7-7E4A-9670-D7A16B3F1983}" destId="{763DA4E9-BB3E-454C-93F2-6025D6F42218}" srcOrd="0" destOrd="1" presId="urn:microsoft.com/office/officeart/2005/8/layout/cycle2"/>
    <dgm:cxn modelId="{EFBE790B-0570-5641-9B9F-E206F960C1A0}" type="presOf" srcId="{1688B1AC-29FA-B643-80AC-0D5C34555DFE}" destId="{763DA4E9-BB3E-454C-93F2-6025D6F42218}" srcOrd="0" destOrd="2" presId="urn:microsoft.com/office/officeart/2005/8/layout/cycle2"/>
    <dgm:cxn modelId="{47F26713-2C31-F448-A07A-7027905942D8}" type="presOf" srcId="{B0B5D8E7-1000-B54C-99F7-35A294FB2C63}" destId="{62B65997-2C04-F64E-AB1A-0BF346223216}" srcOrd="0" destOrd="0" presId="urn:microsoft.com/office/officeart/2005/8/layout/cycle2"/>
    <dgm:cxn modelId="{94F6F917-9C8F-124F-8D4F-3570A8D09BDA}" type="presOf" srcId="{CCE514F2-341E-C54B-A505-60827316BA61}" destId="{13A84295-23EB-D444-8727-C27242846033}" srcOrd="0" destOrd="0" presId="urn:microsoft.com/office/officeart/2005/8/layout/cycle2"/>
    <dgm:cxn modelId="{4193892B-04CB-CD49-8011-062F785F444C}" srcId="{07B6FC4F-1F8D-7D4E-88E1-72BC15DA3BDF}" destId="{0F082395-27C7-7E4A-9670-D7A16B3F1983}" srcOrd="0" destOrd="0" parTransId="{46ED2BFA-3DD8-5949-898C-FF3686312826}" sibTransId="{E171785E-B53B-624E-B0B0-CC8D9C0BC405}"/>
    <dgm:cxn modelId="{9F5AB351-D582-B644-A8DE-90E489FED389}" srcId="{B0B5D8E7-1000-B54C-99F7-35A294FB2C63}" destId="{CCE514F2-341E-C54B-A505-60827316BA61}" srcOrd="2" destOrd="0" parTransId="{FD320A11-E327-F34E-9B48-9B4C9871FC80}" sibTransId="{60DF51E1-A6C2-0042-A641-BA63C886476F}"/>
    <dgm:cxn modelId="{1AA7D353-BF6F-4E4C-8458-42E0F39C10E6}" type="presOf" srcId="{7E52829C-B145-5547-9EDB-4ECA73BE10D8}" destId="{ACF3EC94-39D6-9340-9B4D-85F48A10B7C2}" srcOrd="0" destOrd="0" presId="urn:microsoft.com/office/officeart/2005/8/layout/cycle2"/>
    <dgm:cxn modelId="{22C9725F-2613-4B47-B7EF-FEAED591847D}" type="presOf" srcId="{6FBF7C38-A724-0E4F-A25A-661E7FBB9EDB}" destId="{257538B9-27A9-BB4A-BB68-52BCDBBF6583}" srcOrd="0" destOrd="0" presId="urn:microsoft.com/office/officeart/2005/8/layout/cycle2"/>
    <dgm:cxn modelId="{6B7EF661-2F5F-7043-BB8B-65EF907A7249}" srcId="{07B6FC4F-1F8D-7D4E-88E1-72BC15DA3BDF}" destId="{1688B1AC-29FA-B643-80AC-0D5C34555DFE}" srcOrd="1" destOrd="0" parTransId="{82DC4B5E-4964-F140-A5D0-274F674296C9}" sibTransId="{CD21698B-7948-EE49-B9D8-E9F818742423}"/>
    <dgm:cxn modelId="{8B18B870-F55C-484C-8A89-A17379FF12B1}" type="presOf" srcId="{07B6FC4F-1F8D-7D4E-88E1-72BC15DA3BDF}" destId="{763DA4E9-BB3E-454C-93F2-6025D6F42218}" srcOrd="0" destOrd="0" presId="urn:microsoft.com/office/officeart/2005/8/layout/cycle2"/>
    <dgm:cxn modelId="{205C2584-28FC-7F41-B98D-6B2DC83E4473}" srcId="{B0B5D8E7-1000-B54C-99F7-35A294FB2C63}" destId="{6FBF7C38-A724-0E4F-A25A-661E7FBB9EDB}" srcOrd="1" destOrd="0" parTransId="{8C620E2A-FBF8-584D-B684-508B691A6D0D}" sibTransId="{AD28B2F0-A477-514A-A457-262F6980B49B}"/>
    <dgm:cxn modelId="{71957287-CBDE-E843-B62F-E8C39CEAC993}" type="presOf" srcId="{7E52829C-B145-5547-9EDB-4ECA73BE10D8}" destId="{79826C7B-8DEE-A649-9C0B-23F820FBBD00}" srcOrd="1" destOrd="0" presId="urn:microsoft.com/office/officeart/2005/8/layout/cycle2"/>
    <dgm:cxn modelId="{C9BBEFB3-E9C4-8643-B51F-7D25CE88BED4}" type="presOf" srcId="{AD28B2F0-A477-514A-A457-262F6980B49B}" destId="{B6DEC4EA-0C95-5549-89B8-A7E1D33955DF}" srcOrd="1" destOrd="0" presId="urn:microsoft.com/office/officeart/2005/8/layout/cycle2"/>
    <dgm:cxn modelId="{1C1DF7D7-C0CE-4045-B25D-939B06E75661}" srcId="{B0B5D8E7-1000-B54C-99F7-35A294FB2C63}" destId="{07B6FC4F-1F8D-7D4E-88E1-72BC15DA3BDF}" srcOrd="0" destOrd="0" parTransId="{F1E4522A-A1DC-3E4B-94DA-B1910D4BD55F}" sibTransId="{7E52829C-B145-5547-9EDB-4ECA73BE10D8}"/>
    <dgm:cxn modelId="{9ABCEADB-1B4D-A046-B580-72984CF6B4B9}" type="presOf" srcId="{60DF51E1-A6C2-0042-A641-BA63C886476F}" destId="{83FE7B0C-13D4-D54A-9B81-0A4FFC7AEA67}" srcOrd="1" destOrd="0" presId="urn:microsoft.com/office/officeart/2005/8/layout/cycle2"/>
    <dgm:cxn modelId="{B9290BFD-472F-5544-A215-450CFC5A3091}" srcId="{07B6FC4F-1F8D-7D4E-88E1-72BC15DA3BDF}" destId="{32DFBBBB-8828-0340-BCCA-4D7065CC4B9E}" srcOrd="2" destOrd="0" parTransId="{F237D17B-7444-534B-9A4E-E45420FDEDC6}" sibTransId="{5D0CEDDC-2C3C-9644-873B-1435620B62D8}"/>
    <dgm:cxn modelId="{1BD0BAFD-90A6-3D4C-8204-002A417A93B3}" type="presOf" srcId="{32DFBBBB-8828-0340-BCCA-4D7065CC4B9E}" destId="{763DA4E9-BB3E-454C-93F2-6025D6F42218}" srcOrd="0" destOrd="3" presId="urn:microsoft.com/office/officeart/2005/8/layout/cycle2"/>
    <dgm:cxn modelId="{ED476A1B-D275-8B48-8C4F-3FE371F5A9C1}" type="presParOf" srcId="{62B65997-2C04-F64E-AB1A-0BF346223216}" destId="{763DA4E9-BB3E-454C-93F2-6025D6F42218}" srcOrd="0" destOrd="0" presId="urn:microsoft.com/office/officeart/2005/8/layout/cycle2"/>
    <dgm:cxn modelId="{F68AA38A-E2BB-7643-8748-E4432393FDCF}" type="presParOf" srcId="{62B65997-2C04-F64E-AB1A-0BF346223216}" destId="{ACF3EC94-39D6-9340-9B4D-85F48A10B7C2}" srcOrd="1" destOrd="0" presId="urn:microsoft.com/office/officeart/2005/8/layout/cycle2"/>
    <dgm:cxn modelId="{B9B535E1-25A8-214A-A4CA-FAE452B71406}" type="presParOf" srcId="{ACF3EC94-39D6-9340-9B4D-85F48A10B7C2}" destId="{79826C7B-8DEE-A649-9C0B-23F820FBBD00}" srcOrd="0" destOrd="0" presId="urn:microsoft.com/office/officeart/2005/8/layout/cycle2"/>
    <dgm:cxn modelId="{6C2E5AAC-26D9-7341-9D37-42A8F4CCE60A}" type="presParOf" srcId="{62B65997-2C04-F64E-AB1A-0BF346223216}" destId="{257538B9-27A9-BB4A-BB68-52BCDBBF6583}" srcOrd="2" destOrd="0" presId="urn:microsoft.com/office/officeart/2005/8/layout/cycle2"/>
    <dgm:cxn modelId="{B8DB895A-84D1-824C-9B94-F7153E7A2A6E}" type="presParOf" srcId="{62B65997-2C04-F64E-AB1A-0BF346223216}" destId="{0E46764B-9950-BA4B-93FA-942A778DC6EC}" srcOrd="3" destOrd="0" presId="urn:microsoft.com/office/officeart/2005/8/layout/cycle2"/>
    <dgm:cxn modelId="{39A0D78D-D3A6-3F4E-8F8F-D2CFD5F0A8E4}" type="presParOf" srcId="{0E46764B-9950-BA4B-93FA-942A778DC6EC}" destId="{B6DEC4EA-0C95-5549-89B8-A7E1D33955DF}" srcOrd="0" destOrd="0" presId="urn:microsoft.com/office/officeart/2005/8/layout/cycle2"/>
    <dgm:cxn modelId="{20492EEB-7050-9041-A0CC-FB848BB94824}" type="presParOf" srcId="{62B65997-2C04-F64E-AB1A-0BF346223216}" destId="{13A84295-23EB-D444-8727-C27242846033}" srcOrd="4" destOrd="0" presId="urn:microsoft.com/office/officeart/2005/8/layout/cycle2"/>
    <dgm:cxn modelId="{093444A0-4A67-EA43-A36F-797A8854EBAB}" type="presParOf" srcId="{62B65997-2C04-F64E-AB1A-0BF346223216}" destId="{F9113AA5-6EDD-ED43-83B9-63A801E6D526}" srcOrd="5" destOrd="0" presId="urn:microsoft.com/office/officeart/2005/8/layout/cycle2"/>
    <dgm:cxn modelId="{EC5DF537-CA6B-3B42-8F9F-8DEA5A40FB40}" type="presParOf" srcId="{F9113AA5-6EDD-ED43-83B9-63A801E6D526}" destId="{83FE7B0C-13D4-D54A-9B81-0A4FFC7AEA6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C068ED8-F735-964C-B9CE-8FDA9EBFD993}" type="doc">
      <dgm:prSet loTypeId="urn:microsoft.com/office/officeart/2005/8/layout/gear1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82D80E6-7882-3843-AA15-3A20A7F3C5CA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600" dirty="0">
              <a:solidFill>
                <a:srgbClr val="000000"/>
              </a:solidFill>
            </a:rPr>
            <a:t>Newer anesthesia machine ventilators approach the capabilities of ICU ventilators; older anesthesia machine ventilators are more limited</a:t>
          </a:r>
        </a:p>
      </dgm:t>
    </dgm:pt>
    <dgm:pt modelId="{F9729827-AA4C-BB4F-9DC6-A23EEA9746DA}" type="parTrans" cxnId="{7FE52743-2952-1647-8CDD-A8727C25432A}">
      <dgm:prSet/>
      <dgm:spPr/>
      <dgm:t>
        <a:bodyPr/>
        <a:lstStyle/>
        <a:p>
          <a:endParaRPr lang="en-US"/>
        </a:p>
      </dgm:t>
    </dgm:pt>
    <dgm:pt modelId="{276CC29D-19F4-B648-8BA1-F6CF8E44EB26}" type="sibTrans" cxnId="{7FE52743-2952-1647-8CDD-A8727C25432A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72AEC7E2-AEFF-D749-A869-48CDD9DBF349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600" dirty="0">
              <a:solidFill>
                <a:srgbClr val="000000"/>
              </a:solidFill>
            </a:rPr>
            <a:t>Lung protective ventilation strategies benefit intubated children</a:t>
          </a:r>
        </a:p>
      </dgm:t>
    </dgm:pt>
    <dgm:pt modelId="{2507A91C-CC3B-0B46-8343-401AFCD7A2F9}" type="parTrans" cxnId="{45192A00-BB04-3649-9A70-F11E639D255E}">
      <dgm:prSet/>
      <dgm:spPr/>
      <dgm:t>
        <a:bodyPr/>
        <a:lstStyle/>
        <a:p>
          <a:endParaRPr lang="en-US"/>
        </a:p>
      </dgm:t>
    </dgm:pt>
    <dgm:pt modelId="{B12912C9-5CB8-9843-94B2-F77D13FE0ECA}" type="sibTrans" cxnId="{45192A00-BB04-3649-9A70-F11E639D255E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7560790-1FEC-8446-9653-EB8D00F12BE9}">
      <dgm:prSet custT="1"/>
      <dgm:spPr>
        <a:solidFill>
          <a:srgbClr val="0FA5CC"/>
        </a:solidFill>
      </dgm:spPr>
      <dgm:t>
        <a:bodyPr/>
        <a:lstStyle/>
        <a:p>
          <a:pPr rtl="0"/>
          <a:r>
            <a:rPr lang="en-US" sz="1600" dirty="0">
              <a:solidFill>
                <a:srgbClr val="000000"/>
              </a:solidFill>
            </a:rPr>
            <a:t>Mechanical ventilation is a   scarce resource</a:t>
          </a:r>
        </a:p>
      </dgm:t>
    </dgm:pt>
    <dgm:pt modelId="{23E4FB8E-86D4-6D46-8254-403962F3A70D}" type="parTrans" cxnId="{6FAEA868-F038-6840-80AD-D5AAFF0B957D}">
      <dgm:prSet/>
      <dgm:spPr/>
      <dgm:t>
        <a:bodyPr/>
        <a:lstStyle/>
        <a:p>
          <a:endParaRPr lang="en-US"/>
        </a:p>
      </dgm:t>
    </dgm:pt>
    <dgm:pt modelId="{EE46F383-E544-5940-9CC8-F081D42DAD42}" type="sibTrans" cxnId="{6FAEA868-F038-6840-80AD-D5AAFF0B957D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7049D537-6A66-E644-9FC8-FB4F055EE6A7}" type="pres">
      <dgm:prSet presAssocID="{8C068ED8-F735-964C-B9CE-8FDA9EBFD993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3ED80E6-6658-5E49-AA62-DFBC37073386}" type="pres">
      <dgm:prSet presAssocID="{782D80E6-7882-3843-AA15-3A20A7F3C5CA}" presName="gear1" presStyleLbl="node1" presStyleIdx="0" presStyleCnt="3">
        <dgm:presLayoutVars>
          <dgm:chMax val="1"/>
          <dgm:bulletEnabled val="1"/>
        </dgm:presLayoutVars>
      </dgm:prSet>
      <dgm:spPr/>
    </dgm:pt>
    <dgm:pt modelId="{7169A01E-9B0E-0843-8690-BDC2365A61CF}" type="pres">
      <dgm:prSet presAssocID="{782D80E6-7882-3843-AA15-3A20A7F3C5CA}" presName="gear1srcNode" presStyleLbl="node1" presStyleIdx="0" presStyleCnt="3"/>
      <dgm:spPr/>
    </dgm:pt>
    <dgm:pt modelId="{3EC3892D-32C4-B640-982E-89C6957D0080}" type="pres">
      <dgm:prSet presAssocID="{782D80E6-7882-3843-AA15-3A20A7F3C5CA}" presName="gear1dstNode" presStyleLbl="node1" presStyleIdx="0" presStyleCnt="3"/>
      <dgm:spPr/>
    </dgm:pt>
    <dgm:pt modelId="{C92A6380-71D0-F647-944A-67876B4D4355}" type="pres">
      <dgm:prSet presAssocID="{72AEC7E2-AEFF-D749-A869-48CDD9DBF349}" presName="gear2" presStyleLbl="node1" presStyleIdx="1" presStyleCnt="3">
        <dgm:presLayoutVars>
          <dgm:chMax val="1"/>
          <dgm:bulletEnabled val="1"/>
        </dgm:presLayoutVars>
      </dgm:prSet>
      <dgm:spPr/>
    </dgm:pt>
    <dgm:pt modelId="{D72536C5-763A-CB47-9D17-458A67B1F68B}" type="pres">
      <dgm:prSet presAssocID="{72AEC7E2-AEFF-D749-A869-48CDD9DBF349}" presName="gear2srcNode" presStyleLbl="node1" presStyleIdx="1" presStyleCnt="3"/>
      <dgm:spPr/>
    </dgm:pt>
    <dgm:pt modelId="{523C893E-57EE-B840-981E-3B90A3B095D4}" type="pres">
      <dgm:prSet presAssocID="{72AEC7E2-AEFF-D749-A869-48CDD9DBF349}" presName="gear2dstNode" presStyleLbl="node1" presStyleIdx="1" presStyleCnt="3"/>
      <dgm:spPr/>
    </dgm:pt>
    <dgm:pt modelId="{8B004AF3-5890-0E45-92CE-17F66873F305}" type="pres">
      <dgm:prSet presAssocID="{A7560790-1FEC-8446-9653-EB8D00F12BE9}" presName="gear3" presStyleLbl="node1" presStyleIdx="2" presStyleCnt="3"/>
      <dgm:spPr/>
    </dgm:pt>
    <dgm:pt modelId="{6DAC5CE4-7A93-114F-96AD-103F86D5B9C5}" type="pres">
      <dgm:prSet presAssocID="{A7560790-1FEC-8446-9653-EB8D00F12BE9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F6E1E94C-84C8-6E4A-8EC8-B883FCD39634}" type="pres">
      <dgm:prSet presAssocID="{A7560790-1FEC-8446-9653-EB8D00F12BE9}" presName="gear3srcNode" presStyleLbl="node1" presStyleIdx="2" presStyleCnt="3"/>
      <dgm:spPr/>
    </dgm:pt>
    <dgm:pt modelId="{142E1752-3E57-1E49-BED5-4BEE0E58F486}" type="pres">
      <dgm:prSet presAssocID="{A7560790-1FEC-8446-9653-EB8D00F12BE9}" presName="gear3dstNode" presStyleLbl="node1" presStyleIdx="2" presStyleCnt="3"/>
      <dgm:spPr/>
    </dgm:pt>
    <dgm:pt modelId="{C73A0BBE-C1B6-CC45-9EF6-02173D7436C0}" type="pres">
      <dgm:prSet presAssocID="{276CC29D-19F4-B648-8BA1-F6CF8E44EB26}" presName="connector1" presStyleLbl="sibTrans2D1" presStyleIdx="0" presStyleCnt="3"/>
      <dgm:spPr/>
    </dgm:pt>
    <dgm:pt modelId="{0B4F1E7C-4476-BB42-ACEE-B3753552C4D1}" type="pres">
      <dgm:prSet presAssocID="{B12912C9-5CB8-9843-94B2-F77D13FE0ECA}" presName="connector2" presStyleLbl="sibTrans2D1" presStyleIdx="1" presStyleCnt="3"/>
      <dgm:spPr/>
    </dgm:pt>
    <dgm:pt modelId="{12C85169-2CB8-6A4C-802D-85C0F1D2D656}" type="pres">
      <dgm:prSet presAssocID="{EE46F383-E544-5940-9CC8-F081D42DAD42}" presName="connector3" presStyleLbl="sibTrans2D1" presStyleIdx="2" presStyleCnt="3"/>
      <dgm:spPr/>
    </dgm:pt>
  </dgm:ptLst>
  <dgm:cxnLst>
    <dgm:cxn modelId="{45192A00-BB04-3649-9A70-F11E639D255E}" srcId="{8C068ED8-F735-964C-B9CE-8FDA9EBFD993}" destId="{72AEC7E2-AEFF-D749-A869-48CDD9DBF349}" srcOrd="1" destOrd="0" parTransId="{2507A91C-CC3B-0B46-8343-401AFCD7A2F9}" sibTransId="{B12912C9-5CB8-9843-94B2-F77D13FE0ECA}"/>
    <dgm:cxn modelId="{22876906-79FE-AC4A-A791-50746B636AB7}" type="presOf" srcId="{A7560790-1FEC-8446-9653-EB8D00F12BE9}" destId="{142E1752-3E57-1E49-BED5-4BEE0E58F486}" srcOrd="3" destOrd="0" presId="urn:microsoft.com/office/officeart/2005/8/layout/gear1"/>
    <dgm:cxn modelId="{89AF871B-37D2-E74C-99BB-C3FF660E515D}" type="presOf" srcId="{276CC29D-19F4-B648-8BA1-F6CF8E44EB26}" destId="{C73A0BBE-C1B6-CC45-9EF6-02173D7436C0}" srcOrd="0" destOrd="0" presId="urn:microsoft.com/office/officeart/2005/8/layout/gear1"/>
    <dgm:cxn modelId="{C48DD428-0030-044B-871B-8B3491A26E0A}" type="presOf" srcId="{72AEC7E2-AEFF-D749-A869-48CDD9DBF349}" destId="{D72536C5-763A-CB47-9D17-458A67B1F68B}" srcOrd="1" destOrd="0" presId="urn:microsoft.com/office/officeart/2005/8/layout/gear1"/>
    <dgm:cxn modelId="{FE0D7032-EEB6-6648-9AB7-641FBC878A9E}" type="presOf" srcId="{A7560790-1FEC-8446-9653-EB8D00F12BE9}" destId="{F6E1E94C-84C8-6E4A-8EC8-B883FCD39634}" srcOrd="2" destOrd="0" presId="urn:microsoft.com/office/officeart/2005/8/layout/gear1"/>
    <dgm:cxn modelId="{7FE52743-2952-1647-8CDD-A8727C25432A}" srcId="{8C068ED8-F735-964C-B9CE-8FDA9EBFD993}" destId="{782D80E6-7882-3843-AA15-3A20A7F3C5CA}" srcOrd="0" destOrd="0" parTransId="{F9729827-AA4C-BB4F-9DC6-A23EEA9746DA}" sibTransId="{276CC29D-19F4-B648-8BA1-F6CF8E44EB26}"/>
    <dgm:cxn modelId="{A426B05F-7CFF-DD44-B137-FA2E3058A9BA}" type="presOf" srcId="{72AEC7E2-AEFF-D749-A869-48CDD9DBF349}" destId="{523C893E-57EE-B840-981E-3B90A3B095D4}" srcOrd="2" destOrd="0" presId="urn:microsoft.com/office/officeart/2005/8/layout/gear1"/>
    <dgm:cxn modelId="{6FAEA868-F038-6840-80AD-D5AAFF0B957D}" srcId="{8C068ED8-F735-964C-B9CE-8FDA9EBFD993}" destId="{A7560790-1FEC-8446-9653-EB8D00F12BE9}" srcOrd="2" destOrd="0" parTransId="{23E4FB8E-86D4-6D46-8254-403962F3A70D}" sibTransId="{EE46F383-E544-5940-9CC8-F081D42DAD42}"/>
    <dgm:cxn modelId="{A2053976-849A-894E-98B3-6D852DD1DB43}" type="presOf" srcId="{782D80E6-7882-3843-AA15-3A20A7F3C5CA}" destId="{7169A01E-9B0E-0843-8690-BDC2365A61CF}" srcOrd="1" destOrd="0" presId="urn:microsoft.com/office/officeart/2005/8/layout/gear1"/>
    <dgm:cxn modelId="{1D9FB797-C7C9-B645-B42D-C78442E3A996}" type="presOf" srcId="{782D80E6-7882-3843-AA15-3A20A7F3C5CA}" destId="{03ED80E6-6658-5E49-AA62-DFBC37073386}" srcOrd="0" destOrd="0" presId="urn:microsoft.com/office/officeart/2005/8/layout/gear1"/>
    <dgm:cxn modelId="{0A31FA99-99FC-9E48-8C96-989D13147F88}" type="presOf" srcId="{72AEC7E2-AEFF-D749-A869-48CDD9DBF349}" destId="{C92A6380-71D0-F647-944A-67876B4D4355}" srcOrd="0" destOrd="0" presId="urn:microsoft.com/office/officeart/2005/8/layout/gear1"/>
    <dgm:cxn modelId="{214D239F-CC34-0844-94D2-554B8119155A}" type="presOf" srcId="{A7560790-1FEC-8446-9653-EB8D00F12BE9}" destId="{6DAC5CE4-7A93-114F-96AD-103F86D5B9C5}" srcOrd="1" destOrd="0" presId="urn:microsoft.com/office/officeart/2005/8/layout/gear1"/>
    <dgm:cxn modelId="{A4F3FFAB-AB5C-9240-B64D-4C0383CB30A0}" type="presOf" srcId="{A7560790-1FEC-8446-9653-EB8D00F12BE9}" destId="{8B004AF3-5890-0E45-92CE-17F66873F305}" srcOrd="0" destOrd="0" presId="urn:microsoft.com/office/officeart/2005/8/layout/gear1"/>
    <dgm:cxn modelId="{9E5E35AF-A326-8A40-BDF5-A4A4F43B6258}" type="presOf" srcId="{8C068ED8-F735-964C-B9CE-8FDA9EBFD993}" destId="{7049D537-6A66-E644-9FC8-FB4F055EE6A7}" srcOrd="0" destOrd="0" presId="urn:microsoft.com/office/officeart/2005/8/layout/gear1"/>
    <dgm:cxn modelId="{590448DF-2483-A849-912E-F23724272C98}" type="presOf" srcId="{782D80E6-7882-3843-AA15-3A20A7F3C5CA}" destId="{3EC3892D-32C4-B640-982E-89C6957D0080}" srcOrd="2" destOrd="0" presId="urn:microsoft.com/office/officeart/2005/8/layout/gear1"/>
    <dgm:cxn modelId="{B32A79E3-0353-7A46-949F-1AB9361B18BB}" type="presOf" srcId="{B12912C9-5CB8-9843-94B2-F77D13FE0ECA}" destId="{0B4F1E7C-4476-BB42-ACEE-B3753552C4D1}" srcOrd="0" destOrd="0" presId="urn:microsoft.com/office/officeart/2005/8/layout/gear1"/>
    <dgm:cxn modelId="{45C48AF3-68BD-9747-94FD-A1107E423382}" type="presOf" srcId="{EE46F383-E544-5940-9CC8-F081D42DAD42}" destId="{12C85169-2CB8-6A4C-802D-85C0F1D2D656}" srcOrd="0" destOrd="0" presId="urn:microsoft.com/office/officeart/2005/8/layout/gear1"/>
    <dgm:cxn modelId="{27104CCD-DDB7-944E-A74F-53E9291942F4}" type="presParOf" srcId="{7049D537-6A66-E644-9FC8-FB4F055EE6A7}" destId="{03ED80E6-6658-5E49-AA62-DFBC37073386}" srcOrd="0" destOrd="0" presId="urn:microsoft.com/office/officeart/2005/8/layout/gear1"/>
    <dgm:cxn modelId="{CED31E4E-97DF-7541-83A5-55D66B2E4D46}" type="presParOf" srcId="{7049D537-6A66-E644-9FC8-FB4F055EE6A7}" destId="{7169A01E-9B0E-0843-8690-BDC2365A61CF}" srcOrd="1" destOrd="0" presId="urn:microsoft.com/office/officeart/2005/8/layout/gear1"/>
    <dgm:cxn modelId="{5489DE89-0970-C640-993A-C2739FB24985}" type="presParOf" srcId="{7049D537-6A66-E644-9FC8-FB4F055EE6A7}" destId="{3EC3892D-32C4-B640-982E-89C6957D0080}" srcOrd="2" destOrd="0" presId="urn:microsoft.com/office/officeart/2005/8/layout/gear1"/>
    <dgm:cxn modelId="{DB786F6C-AEB7-0041-ACF2-7C3AB13FB8B2}" type="presParOf" srcId="{7049D537-6A66-E644-9FC8-FB4F055EE6A7}" destId="{C92A6380-71D0-F647-944A-67876B4D4355}" srcOrd="3" destOrd="0" presId="urn:microsoft.com/office/officeart/2005/8/layout/gear1"/>
    <dgm:cxn modelId="{5BE0B534-85D1-384D-B000-35ACAFA52BE3}" type="presParOf" srcId="{7049D537-6A66-E644-9FC8-FB4F055EE6A7}" destId="{D72536C5-763A-CB47-9D17-458A67B1F68B}" srcOrd="4" destOrd="0" presId="urn:microsoft.com/office/officeart/2005/8/layout/gear1"/>
    <dgm:cxn modelId="{7AFEC050-E422-184A-8AFB-2C0F3D2CDF9B}" type="presParOf" srcId="{7049D537-6A66-E644-9FC8-FB4F055EE6A7}" destId="{523C893E-57EE-B840-981E-3B90A3B095D4}" srcOrd="5" destOrd="0" presId="urn:microsoft.com/office/officeart/2005/8/layout/gear1"/>
    <dgm:cxn modelId="{625A8AF0-F5E1-F34F-B3D8-EBA50F583624}" type="presParOf" srcId="{7049D537-6A66-E644-9FC8-FB4F055EE6A7}" destId="{8B004AF3-5890-0E45-92CE-17F66873F305}" srcOrd="6" destOrd="0" presId="urn:microsoft.com/office/officeart/2005/8/layout/gear1"/>
    <dgm:cxn modelId="{989F5B67-A216-FD41-81BD-DF4B828BB0FE}" type="presParOf" srcId="{7049D537-6A66-E644-9FC8-FB4F055EE6A7}" destId="{6DAC5CE4-7A93-114F-96AD-103F86D5B9C5}" srcOrd="7" destOrd="0" presId="urn:microsoft.com/office/officeart/2005/8/layout/gear1"/>
    <dgm:cxn modelId="{10F130D1-D5D4-5B46-AA3C-9F99DBC3EF71}" type="presParOf" srcId="{7049D537-6A66-E644-9FC8-FB4F055EE6A7}" destId="{F6E1E94C-84C8-6E4A-8EC8-B883FCD39634}" srcOrd="8" destOrd="0" presId="urn:microsoft.com/office/officeart/2005/8/layout/gear1"/>
    <dgm:cxn modelId="{92F289E4-948B-944B-B930-A38607F80199}" type="presParOf" srcId="{7049D537-6A66-E644-9FC8-FB4F055EE6A7}" destId="{142E1752-3E57-1E49-BED5-4BEE0E58F486}" srcOrd="9" destOrd="0" presId="urn:microsoft.com/office/officeart/2005/8/layout/gear1"/>
    <dgm:cxn modelId="{3DC74AE8-590E-B54A-AEE1-76012FF8FA3D}" type="presParOf" srcId="{7049D537-6A66-E644-9FC8-FB4F055EE6A7}" destId="{C73A0BBE-C1B6-CC45-9EF6-02173D7436C0}" srcOrd="10" destOrd="0" presId="urn:microsoft.com/office/officeart/2005/8/layout/gear1"/>
    <dgm:cxn modelId="{ED7EE30E-0B41-5C43-9B6D-0B5E4DCEB168}" type="presParOf" srcId="{7049D537-6A66-E644-9FC8-FB4F055EE6A7}" destId="{0B4F1E7C-4476-BB42-ACEE-B3753552C4D1}" srcOrd="11" destOrd="0" presId="urn:microsoft.com/office/officeart/2005/8/layout/gear1"/>
    <dgm:cxn modelId="{AC738A82-5FCF-2845-98A0-E464C1283B8E}" type="presParOf" srcId="{7049D537-6A66-E644-9FC8-FB4F055EE6A7}" destId="{12C85169-2CB8-6A4C-802D-85C0F1D2D656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D2241-00B7-6A40-A7CF-B5174B4051E9}">
      <dsp:nvSpPr>
        <dsp:cNvPr id="0" name=""/>
        <dsp:cNvSpPr/>
      </dsp:nvSpPr>
      <dsp:spPr>
        <a:xfrm>
          <a:off x="2133600" y="0"/>
          <a:ext cx="4648200" cy="464820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5E454E-C028-094A-BD91-91F3124410E2}">
      <dsp:nvSpPr>
        <dsp:cNvPr id="0" name=""/>
        <dsp:cNvSpPr/>
      </dsp:nvSpPr>
      <dsp:spPr>
        <a:xfrm>
          <a:off x="2435733" y="302133"/>
          <a:ext cx="1859280" cy="1859280"/>
        </a:xfrm>
        <a:prstGeom prst="round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000000"/>
              </a:solidFill>
            </a:rPr>
            <a:t>Describe the physiology and indications for mechanical ventilation</a:t>
          </a:r>
        </a:p>
      </dsp:txBody>
      <dsp:txXfrm>
        <a:off x="2526496" y="392896"/>
        <a:ext cx="1677754" cy="1677754"/>
      </dsp:txXfrm>
    </dsp:sp>
    <dsp:sp modelId="{71ACD8D1-0D75-3944-9C1B-088BE4183842}">
      <dsp:nvSpPr>
        <dsp:cNvPr id="0" name=""/>
        <dsp:cNvSpPr/>
      </dsp:nvSpPr>
      <dsp:spPr>
        <a:xfrm>
          <a:off x="4620387" y="302133"/>
          <a:ext cx="1859280" cy="1859280"/>
        </a:xfrm>
        <a:prstGeom prst="round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000000"/>
              </a:solidFill>
            </a:rPr>
            <a:t>Distinguish anesthesia and ICU ventilators used for children</a:t>
          </a:r>
        </a:p>
      </dsp:txBody>
      <dsp:txXfrm>
        <a:off x="4711150" y="392896"/>
        <a:ext cx="1677754" cy="1677754"/>
      </dsp:txXfrm>
    </dsp:sp>
    <dsp:sp modelId="{2023ADD9-6849-1043-A6CB-5C0DB9854A06}">
      <dsp:nvSpPr>
        <dsp:cNvPr id="0" name=""/>
        <dsp:cNvSpPr/>
      </dsp:nvSpPr>
      <dsp:spPr>
        <a:xfrm>
          <a:off x="2435733" y="2486787"/>
          <a:ext cx="1859280" cy="1859280"/>
        </a:xfrm>
        <a:prstGeom prst="round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000000"/>
              </a:solidFill>
            </a:rPr>
            <a:t>Describe the most commonly used modes of mechanical ventilation</a:t>
          </a:r>
        </a:p>
      </dsp:txBody>
      <dsp:txXfrm>
        <a:off x="2526496" y="2577550"/>
        <a:ext cx="1677754" cy="1677754"/>
      </dsp:txXfrm>
    </dsp:sp>
    <dsp:sp modelId="{20F98E47-2DB6-9F4B-AC6D-14835BEF00BA}">
      <dsp:nvSpPr>
        <dsp:cNvPr id="0" name=""/>
        <dsp:cNvSpPr/>
      </dsp:nvSpPr>
      <dsp:spPr>
        <a:xfrm>
          <a:off x="4620387" y="2486787"/>
          <a:ext cx="1859280" cy="1859280"/>
        </a:xfrm>
        <a:prstGeom prst="round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000000"/>
              </a:solidFill>
            </a:rPr>
            <a:t>Recognize strategies to avoid complications  of mechanical ventilation</a:t>
          </a:r>
        </a:p>
      </dsp:txBody>
      <dsp:txXfrm>
        <a:off x="4711150" y="2577550"/>
        <a:ext cx="1677754" cy="16777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44D54E-CFFA-164E-B129-9D3184A7B19C}">
      <dsp:nvSpPr>
        <dsp:cNvPr id="0" name=""/>
        <dsp:cNvSpPr/>
      </dsp:nvSpPr>
      <dsp:spPr>
        <a:xfrm>
          <a:off x="0" y="340767"/>
          <a:ext cx="805815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575304-3CB8-7848-85E4-353AF0B78E7D}">
      <dsp:nvSpPr>
        <dsp:cNvPr id="0" name=""/>
        <dsp:cNvSpPr/>
      </dsp:nvSpPr>
      <dsp:spPr>
        <a:xfrm>
          <a:off x="402907" y="151239"/>
          <a:ext cx="7012298" cy="32236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13205" tIns="0" rIns="21320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Need for controlled or supported ventilation during anesthesia</a:t>
          </a:r>
        </a:p>
      </dsp:txBody>
      <dsp:txXfrm>
        <a:off x="418644" y="166976"/>
        <a:ext cx="6980824" cy="290894"/>
      </dsp:txXfrm>
    </dsp:sp>
    <dsp:sp modelId="{85A62A7C-FAEA-CF4F-8DB3-834D08762EBC}">
      <dsp:nvSpPr>
        <dsp:cNvPr id="0" name=""/>
        <dsp:cNvSpPr/>
      </dsp:nvSpPr>
      <dsp:spPr>
        <a:xfrm>
          <a:off x="0" y="805695"/>
          <a:ext cx="805815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EB72C3-A1A6-BA42-98C3-DA3FDB58C4DF}">
      <dsp:nvSpPr>
        <dsp:cNvPr id="0" name=""/>
        <dsp:cNvSpPr/>
      </dsp:nvSpPr>
      <dsp:spPr>
        <a:xfrm>
          <a:off x="402907" y="616167"/>
          <a:ext cx="7012298" cy="32236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13205" tIns="0" rIns="21320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Hypoxemic or </a:t>
          </a:r>
          <a:r>
            <a:rPr lang="en-US" sz="2000" kern="1200" dirty="0" err="1"/>
            <a:t>hypercarbic</a:t>
          </a:r>
          <a:r>
            <a:rPr lang="en-US" sz="2000" kern="1200" dirty="0"/>
            <a:t> respiratory failure</a:t>
          </a:r>
        </a:p>
      </dsp:txBody>
      <dsp:txXfrm>
        <a:off x="418644" y="631904"/>
        <a:ext cx="6980824" cy="290894"/>
      </dsp:txXfrm>
    </dsp:sp>
    <dsp:sp modelId="{EAA640FC-C663-8A41-9F90-651020AB2006}">
      <dsp:nvSpPr>
        <dsp:cNvPr id="0" name=""/>
        <dsp:cNvSpPr/>
      </dsp:nvSpPr>
      <dsp:spPr>
        <a:xfrm>
          <a:off x="0" y="1270623"/>
          <a:ext cx="805815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648709-7A8F-CC4F-AE56-F7BE73A79A67}">
      <dsp:nvSpPr>
        <dsp:cNvPr id="0" name=""/>
        <dsp:cNvSpPr/>
      </dsp:nvSpPr>
      <dsp:spPr>
        <a:xfrm>
          <a:off x="402907" y="1081095"/>
          <a:ext cx="7012298" cy="32236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13205" tIns="0" rIns="21320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Neuromuscular weakness</a:t>
          </a:r>
        </a:p>
      </dsp:txBody>
      <dsp:txXfrm>
        <a:off x="418644" y="1096832"/>
        <a:ext cx="6980824" cy="290894"/>
      </dsp:txXfrm>
    </dsp:sp>
    <dsp:sp modelId="{EF4145BD-DF42-AC48-A290-678042A500E4}">
      <dsp:nvSpPr>
        <dsp:cNvPr id="0" name=""/>
        <dsp:cNvSpPr/>
      </dsp:nvSpPr>
      <dsp:spPr>
        <a:xfrm>
          <a:off x="0" y="1735551"/>
          <a:ext cx="805815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9FB53A-6736-F441-A1B3-B7A222F89B56}">
      <dsp:nvSpPr>
        <dsp:cNvPr id="0" name=""/>
        <dsp:cNvSpPr/>
      </dsp:nvSpPr>
      <dsp:spPr>
        <a:xfrm>
          <a:off x="402907" y="1546023"/>
          <a:ext cx="7012298" cy="32236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13205" tIns="0" rIns="21320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Decreased respiratory drive </a:t>
          </a:r>
        </a:p>
      </dsp:txBody>
      <dsp:txXfrm>
        <a:off x="418644" y="1561760"/>
        <a:ext cx="6980824" cy="290894"/>
      </dsp:txXfrm>
    </dsp:sp>
    <dsp:sp modelId="{9D658E60-3B31-A845-9AB8-91ED33867D6C}">
      <dsp:nvSpPr>
        <dsp:cNvPr id="0" name=""/>
        <dsp:cNvSpPr/>
      </dsp:nvSpPr>
      <dsp:spPr>
        <a:xfrm>
          <a:off x="0" y="2200479"/>
          <a:ext cx="805815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32D389-8A04-FB43-B5B4-AB89CEF47FD6}">
      <dsp:nvSpPr>
        <dsp:cNvPr id="0" name=""/>
        <dsp:cNvSpPr/>
      </dsp:nvSpPr>
      <dsp:spPr>
        <a:xfrm>
          <a:off x="402907" y="2010951"/>
          <a:ext cx="7012298" cy="32236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13205" tIns="0" rIns="21320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To decrease work of  breathing in patients with shock</a:t>
          </a:r>
        </a:p>
      </dsp:txBody>
      <dsp:txXfrm>
        <a:off x="418644" y="2026688"/>
        <a:ext cx="6980824" cy="290894"/>
      </dsp:txXfrm>
    </dsp:sp>
    <dsp:sp modelId="{DDC192BE-D1ED-1E48-95D1-C90479C02886}">
      <dsp:nvSpPr>
        <dsp:cNvPr id="0" name=""/>
        <dsp:cNvSpPr/>
      </dsp:nvSpPr>
      <dsp:spPr>
        <a:xfrm>
          <a:off x="0" y="2665407"/>
          <a:ext cx="805815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574B7F-EC3E-F34B-89EA-79F03711DD30}">
      <dsp:nvSpPr>
        <dsp:cNvPr id="0" name=""/>
        <dsp:cNvSpPr/>
      </dsp:nvSpPr>
      <dsp:spPr>
        <a:xfrm>
          <a:off x="402907" y="2475879"/>
          <a:ext cx="7012298" cy="32236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13205" tIns="0" rIns="21320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To decrease afterload in patients with cardiac failure </a:t>
          </a:r>
        </a:p>
      </dsp:txBody>
      <dsp:txXfrm>
        <a:off x="418644" y="2491616"/>
        <a:ext cx="6980824" cy="290894"/>
      </dsp:txXfrm>
    </dsp:sp>
    <dsp:sp modelId="{95459CD3-8C60-954C-93AD-56F0508A05D8}">
      <dsp:nvSpPr>
        <dsp:cNvPr id="0" name=""/>
        <dsp:cNvSpPr/>
      </dsp:nvSpPr>
      <dsp:spPr>
        <a:xfrm>
          <a:off x="0" y="3130335"/>
          <a:ext cx="805815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731216-3CF6-9B4A-9792-64DBB621AE5C}">
      <dsp:nvSpPr>
        <dsp:cNvPr id="0" name=""/>
        <dsp:cNvSpPr/>
      </dsp:nvSpPr>
      <dsp:spPr>
        <a:xfrm>
          <a:off x="402907" y="2940807"/>
          <a:ext cx="7012298" cy="32236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13205" tIns="0" rIns="213205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Neurologic impairment (Intubate for Airway protection)</a:t>
          </a:r>
        </a:p>
      </dsp:txBody>
      <dsp:txXfrm>
        <a:off x="418644" y="2956544"/>
        <a:ext cx="6980824" cy="2908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9A0FA-292D-B844-A780-0DD1D0F845CB}">
      <dsp:nvSpPr>
        <dsp:cNvPr id="0" name=""/>
        <dsp:cNvSpPr/>
      </dsp:nvSpPr>
      <dsp:spPr>
        <a:xfrm>
          <a:off x="2315932" y="0"/>
          <a:ext cx="4537453" cy="4537453"/>
        </a:xfrm>
        <a:prstGeom prst="diamond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12AD343-2EA7-064C-B4B9-6DDA822EB634}">
      <dsp:nvSpPr>
        <dsp:cNvPr id="0" name=""/>
        <dsp:cNvSpPr/>
      </dsp:nvSpPr>
      <dsp:spPr>
        <a:xfrm>
          <a:off x="2734331" y="431058"/>
          <a:ext cx="1769606" cy="1769606"/>
        </a:xfrm>
        <a:prstGeom prst="round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Unable to deliver small tidal volumes precisely</a:t>
          </a:r>
        </a:p>
      </dsp:txBody>
      <dsp:txXfrm>
        <a:off x="2820716" y="517443"/>
        <a:ext cx="1596836" cy="1596836"/>
      </dsp:txXfrm>
    </dsp:sp>
    <dsp:sp modelId="{0F4719BC-8C82-FB42-AF53-776E60FB4753}">
      <dsp:nvSpPr>
        <dsp:cNvPr id="0" name=""/>
        <dsp:cNvSpPr/>
      </dsp:nvSpPr>
      <dsp:spPr>
        <a:xfrm>
          <a:off x="4640061" y="431058"/>
          <a:ext cx="1769606" cy="1769606"/>
        </a:xfrm>
        <a:prstGeom prst="round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Don’t function well at higher respiratory rates</a:t>
          </a:r>
        </a:p>
      </dsp:txBody>
      <dsp:txXfrm>
        <a:off x="4726446" y="517443"/>
        <a:ext cx="1596836" cy="1596836"/>
      </dsp:txXfrm>
    </dsp:sp>
    <dsp:sp modelId="{15415051-688C-AF46-AC70-C0F73772BE15}">
      <dsp:nvSpPr>
        <dsp:cNvPr id="0" name=""/>
        <dsp:cNvSpPr/>
      </dsp:nvSpPr>
      <dsp:spPr>
        <a:xfrm>
          <a:off x="2734331" y="2336788"/>
          <a:ext cx="1769606" cy="1769606"/>
        </a:xfrm>
        <a:prstGeom prst="round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Offer little more than volume-controlled mode</a:t>
          </a:r>
        </a:p>
      </dsp:txBody>
      <dsp:txXfrm>
        <a:off x="2820716" y="2423173"/>
        <a:ext cx="1596836" cy="1596836"/>
      </dsp:txXfrm>
    </dsp:sp>
    <dsp:sp modelId="{6F9F9824-3E5E-964A-B3F7-78F6E7A37860}">
      <dsp:nvSpPr>
        <dsp:cNvPr id="0" name=""/>
        <dsp:cNvSpPr/>
      </dsp:nvSpPr>
      <dsp:spPr>
        <a:xfrm>
          <a:off x="4640061" y="2336788"/>
          <a:ext cx="1769606" cy="1769606"/>
        </a:xfrm>
        <a:prstGeom prst="round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Changes in fresh gas flows can change delivered tidal volumes</a:t>
          </a:r>
        </a:p>
      </dsp:txBody>
      <dsp:txXfrm>
        <a:off x="4726446" y="2423173"/>
        <a:ext cx="1596836" cy="15968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A03B2F-BF44-344A-A1A8-E33558A07EB3}">
      <dsp:nvSpPr>
        <dsp:cNvPr id="0" name=""/>
        <dsp:cNvSpPr/>
      </dsp:nvSpPr>
      <dsp:spPr>
        <a:xfrm>
          <a:off x="2987766" y="2597727"/>
          <a:ext cx="1924774" cy="1924774"/>
        </a:xfrm>
        <a:prstGeom prst="ellipse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Actual delivered tidal volume</a:t>
          </a:r>
        </a:p>
      </dsp:txBody>
      <dsp:txXfrm>
        <a:off x="3269643" y="2879604"/>
        <a:ext cx="1361020" cy="1361020"/>
      </dsp:txXfrm>
    </dsp:sp>
    <dsp:sp modelId="{3160DBE1-697B-FB4F-B501-5E8AD5A7F145}">
      <dsp:nvSpPr>
        <dsp:cNvPr id="0" name=""/>
        <dsp:cNvSpPr/>
      </dsp:nvSpPr>
      <dsp:spPr>
        <a:xfrm rot="10800000">
          <a:off x="1122552" y="3285834"/>
          <a:ext cx="1762627" cy="548560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9BEA6C1-1CB0-E949-AC65-498C37264662}">
      <dsp:nvSpPr>
        <dsp:cNvPr id="0" name=""/>
        <dsp:cNvSpPr/>
      </dsp:nvSpPr>
      <dsp:spPr>
        <a:xfrm>
          <a:off x="208284" y="2828700"/>
          <a:ext cx="1828535" cy="1462828"/>
        </a:xfrm>
        <a:prstGeom prst="roundRect">
          <a:avLst>
            <a:gd name="adj" fmla="val 1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rgbClr val="000000"/>
              </a:solidFill>
            </a:rPr>
            <a:t>set tidal volume</a:t>
          </a:r>
        </a:p>
      </dsp:txBody>
      <dsp:txXfrm>
        <a:off x="251129" y="2871545"/>
        <a:ext cx="1742845" cy="1377138"/>
      </dsp:txXfrm>
    </dsp:sp>
    <dsp:sp modelId="{7ACAF2EC-35F9-BC49-BFE6-9DAA63986B00}">
      <dsp:nvSpPr>
        <dsp:cNvPr id="0" name=""/>
        <dsp:cNvSpPr/>
      </dsp:nvSpPr>
      <dsp:spPr>
        <a:xfrm rot="13500000">
          <a:off x="1692606" y="1909601"/>
          <a:ext cx="1762627" cy="548560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F250BE-F7F9-294A-BC75-45FB5E969C0C}">
      <dsp:nvSpPr>
        <dsp:cNvPr id="0" name=""/>
        <dsp:cNvSpPr/>
      </dsp:nvSpPr>
      <dsp:spPr>
        <a:xfrm>
          <a:off x="1036469" y="829284"/>
          <a:ext cx="1828535" cy="1462828"/>
        </a:xfrm>
        <a:prstGeom prst="roundRect">
          <a:avLst>
            <a:gd name="adj" fmla="val 1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rgbClr val="000000"/>
              </a:solidFill>
            </a:rPr>
            <a:t>inspiratory pressure</a:t>
          </a:r>
        </a:p>
      </dsp:txBody>
      <dsp:txXfrm>
        <a:off x="1079314" y="872129"/>
        <a:ext cx="1742845" cy="1377138"/>
      </dsp:txXfrm>
    </dsp:sp>
    <dsp:sp modelId="{51AE6E89-83BA-504B-A06A-2311D1AC0D33}">
      <dsp:nvSpPr>
        <dsp:cNvPr id="0" name=""/>
        <dsp:cNvSpPr/>
      </dsp:nvSpPr>
      <dsp:spPr>
        <a:xfrm rot="16200000">
          <a:off x="3068839" y="1339546"/>
          <a:ext cx="1762627" cy="548560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64832B-C966-364B-8054-0A5F8585474D}">
      <dsp:nvSpPr>
        <dsp:cNvPr id="0" name=""/>
        <dsp:cNvSpPr/>
      </dsp:nvSpPr>
      <dsp:spPr>
        <a:xfrm>
          <a:off x="3035885" y="1099"/>
          <a:ext cx="1828535" cy="1462828"/>
        </a:xfrm>
        <a:prstGeom prst="roundRect">
          <a:avLst>
            <a:gd name="adj" fmla="val 1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solidFill>
                <a:srgbClr val="000000"/>
              </a:solidFill>
            </a:rPr>
            <a:t>circuit compliance</a:t>
          </a:r>
        </a:p>
      </dsp:txBody>
      <dsp:txXfrm>
        <a:off x="3078730" y="43944"/>
        <a:ext cx="1742845" cy="1377138"/>
      </dsp:txXfrm>
    </dsp:sp>
    <dsp:sp modelId="{433030C9-E061-1E47-921D-B8AA3AE50C1C}">
      <dsp:nvSpPr>
        <dsp:cNvPr id="0" name=""/>
        <dsp:cNvSpPr/>
      </dsp:nvSpPr>
      <dsp:spPr>
        <a:xfrm rot="18900000">
          <a:off x="4445072" y="1909601"/>
          <a:ext cx="1762627" cy="548560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4B8082-8BA8-5042-A451-AC472705BAFF}">
      <dsp:nvSpPr>
        <dsp:cNvPr id="0" name=""/>
        <dsp:cNvSpPr/>
      </dsp:nvSpPr>
      <dsp:spPr>
        <a:xfrm>
          <a:off x="5035301" y="829284"/>
          <a:ext cx="1828535" cy="1462828"/>
        </a:xfrm>
        <a:prstGeom prst="roundRect">
          <a:avLst>
            <a:gd name="adj" fmla="val 1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rgbClr val="000000"/>
              </a:solidFill>
            </a:rPr>
            <a:t>inspiratory time</a:t>
          </a:r>
        </a:p>
      </dsp:txBody>
      <dsp:txXfrm>
        <a:off x="5078146" y="872129"/>
        <a:ext cx="1742845" cy="1377138"/>
      </dsp:txXfrm>
    </dsp:sp>
    <dsp:sp modelId="{39741121-E722-CB47-83B9-51237FE6707F}">
      <dsp:nvSpPr>
        <dsp:cNvPr id="0" name=""/>
        <dsp:cNvSpPr/>
      </dsp:nvSpPr>
      <dsp:spPr>
        <a:xfrm>
          <a:off x="5015127" y="3285834"/>
          <a:ext cx="1762627" cy="548560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B06C97-D149-F94F-A95F-EFF2593AFF61}">
      <dsp:nvSpPr>
        <dsp:cNvPr id="0" name=""/>
        <dsp:cNvSpPr/>
      </dsp:nvSpPr>
      <dsp:spPr>
        <a:xfrm>
          <a:off x="5863487" y="2828700"/>
          <a:ext cx="1828535" cy="1462828"/>
        </a:xfrm>
        <a:prstGeom prst="roundRect">
          <a:avLst>
            <a:gd name="adj" fmla="val 1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rgbClr val="000000"/>
              </a:solidFill>
            </a:rPr>
            <a:t>fresh gas flow</a:t>
          </a:r>
        </a:p>
      </dsp:txBody>
      <dsp:txXfrm>
        <a:off x="5906332" y="2871545"/>
        <a:ext cx="1742845" cy="13771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FBD6FA-C4DF-6347-8DE7-24F6904AC33D}">
      <dsp:nvSpPr>
        <dsp:cNvPr id="0" name=""/>
        <dsp:cNvSpPr/>
      </dsp:nvSpPr>
      <dsp:spPr>
        <a:xfrm>
          <a:off x="-81542" y="0"/>
          <a:ext cx="6558550" cy="783240"/>
        </a:xfrm>
        <a:prstGeom prst="roundRect">
          <a:avLst>
            <a:gd name="adj" fmla="val 1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If pressure-controlled mode available, set initial pressure limit low (&lt; 15 cm H</a:t>
          </a:r>
          <a:r>
            <a:rPr lang="en-US" sz="2000" kern="1200" baseline="-25000" dirty="0">
              <a:solidFill>
                <a:srgbClr val="000000"/>
              </a:solidFill>
            </a:rPr>
            <a:t>2</a:t>
          </a:r>
          <a:r>
            <a:rPr lang="en-US" sz="2000" kern="1200" dirty="0">
              <a:solidFill>
                <a:srgbClr val="000000"/>
              </a:solidFill>
            </a:rPr>
            <a:t>O)</a:t>
          </a:r>
        </a:p>
      </dsp:txBody>
      <dsp:txXfrm>
        <a:off x="-58602" y="22940"/>
        <a:ext cx="5599015" cy="737360"/>
      </dsp:txXfrm>
    </dsp:sp>
    <dsp:sp modelId="{2D5FAC1E-0E82-E24E-B506-EB3F3CFA105F}">
      <dsp:nvSpPr>
        <dsp:cNvPr id="0" name=""/>
        <dsp:cNvSpPr/>
      </dsp:nvSpPr>
      <dsp:spPr>
        <a:xfrm>
          <a:off x="396041" y="892024"/>
          <a:ext cx="6558550" cy="783240"/>
        </a:xfrm>
        <a:prstGeom prst="roundRect">
          <a:avLst>
            <a:gd name="adj" fmla="val 1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Set appropriate respiratory rate and fresh gas flow</a:t>
          </a:r>
        </a:p>
      </dsp:txBody>
      <dsp:txXfrm>
        <a:off x="418981" y="914964"/>
        <a:ext cx="5500819" cy="737360"/>
      </dsp:txXfrm>
    </dsp:sp>
    <dsp:sp modelId="{94360D71-A9EF-E942-B602-DF3D4BE10545}">
      <dsp:nvSpPr>
        <dsp:cNvPr id="0" name=""/>
        <dsp:cNvSpPr/>
      </dsp:nvSpPr>
      <dsp:spPr>
        <a:xfrm>
          <a:off x="873624" y="1784048"/>
          <a:ext cx="6558550" cy="783240"/>
        </a:xfrm>
        <a:prstGeom prst="roundRect">
          <a:avLst>
            <a:gd name="adj" fmla="val 1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Watch chest excursion, auscultate, and monitor expired tidal volume and ETCO</a:t>
          </a:r>
          <a:r>
            <a:rPr lang="en-US" sz="2000" kern="1200" baseline="-25000" dirty="0">
              <a:solidFill>
                <a:srgbClr val="000000"/>
              </a:solidFill>
            </a:rPr>
            <a:t>2</a:t>
          </a:r>
          <a:r>
            <a:rPr lang="en-US" sz="2000" kern="1200" dirty="0">
              <a:solidFill>
                <a:srgbClr val="000000"/>
              </a:solidFill>
            </a:rPr>
            <a:t> (if available)</a:t>
          </a:r>
        </a:p>
      </dsp:txBody>
      <dsp:txXfrm>
        <a:off x="896564" y="1806988"/>
        <a:ext cx="5500819" cy="737360"/>
      </dsp:txXfrm>
    </dsp:sp>
    <dsp:sp modelId="{4A8E2531-6BEC-474C-8C93-897CF97BF45A}">
      <dsp:nvSpPr>
        <dsp:cNvPr id="0" name=""/>
        <dsp:cNvSpPr/>
      </dsp:nvSpPr>
      <dsp:spPr>
        <a:xfrm>
          <a:off x="1351208" y="2676072"/>
          <a:ext cx="6558550" cy="783240"/>
        </a:xfrm>
        <a:prstGeom prst="roundRect">
          <a:avLst>
            <a:gd name="adj" fmla="val 1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Slowly increase pressure limit, if necessary, to achieve desired results</a:t>
          </a:r>
        </a:p>
      </dsp:txBody>
      <dsp:txXfrm>
        <a:off x="1374148" y="2699012"/>
        <a:ext cx="5500819" cy="737360"/>
      </dsp:txXfrm>
    </dsp:sp>
    <dsp:sp modelId="{9E303BB5-31A7-984E-A746-79D584288816}">
      <dsp:nvSpPr>
        <dsp:cNvPr id="0" name=""/>
        <dsp:cNvSpPr/>
      </dsp:nvSpPr>
      <dsp:spPr>
        <a:xfrm>
          <a:off x="1828791" y="3568097"/>
          <a:ext cx="6558550" cy="783240"/>
        </a:xfrm>
        <a:prstGeom prst="roundRect">
          <a:avLst>
            <a:gd name="adj" fmla="val 1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If available, use arterial blood gas to confirm adequacy of ventilation when ETCO</a:t>
          </a:r>
          <a:r>
            <a:rPr lang="en-US" sz="2000" kern="1200" baseline="-25000" dirty="0">
              <a:solidFill>
                <a:srgbClr val="000000"/>
              </a:solidFill>
            </a:rPr>
            <a:t>2</a:t>
          </a:r>
          <a:r>
            <a:rPr lang="en-US" sz="2000" kern="1200" dirty="0">
              <a:solidFill>
                <a:srgbClr val="000000"/>
              </a:solidFill>
            </a:rPr>
            <a:t> is not available</a:t>
          </a:r>
        </a:p>
      </dsp:txBody>
      <dsp:txXfrm>
        <a:off x="1851731" y="3591037"/>
        <a:ext cx="5500819" cy="737360"/>
      </dsp:txXfrm>
    </dsp:sp>
    <dsp:sp modelId="{283B87CA-0C04-A542-B12C-6C754D47C5AC}">
      <dsp:nvSpPr>
        <dsp:cNvPr id="0" name=""/>
        <dsp:cNvSpPr/>
      </dsp:nvSpPr>
      <dsp:spPr>
        <a:xfrm>
          <a:off x="5886359" y="572200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000908" y="572200"/>
        <a:ext cx="280008" cy="383102"/>
      </dsp:txXfrm>
    </dsp:sp>
    <dsp:sp modelId="{0D848E4C-01A1-7049-BF01-5DA5F017CFD9}">
      <dsp:nvSpPr>
        <dsp:cNvPr id="0" name=""/>
        <dsp:cNvSpPr/>
      </dsp:nvSpPr>
      <dsp:spPr>
        <a:xfrm>
          <a:off x="6363942" y="1464225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478491" y="1464225"/>
        <a:ext cx="280008" cy="383102"/>
      </dsp:txXfrm>
    </dsp:sp>
    <dsp:sp modelId="{583FD10E-B945-0440-9A92-EB817BDC63D9}">
      <dsp:nvSpPr>
        <dsp:cNvPr id="0" name=""/>
        <dsp:cNvSpPr/>
      </dsp:nvSpPr>
      <dsp:spPr>
        <a:xfrm>
          <a:off x="6841526" y="2343195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956075" y="2343195"/>
        <a:ext cx="280008" cy="383102"/>
      </dsp:txXfrm>
    </dsp:sp>
    <dsp:sp modelId="{3AC06E41-8B1A-534F-A268-A5C5ADC45BF4}">
      <dsp:nvSpPr>
        <dsp:cNvPr id="0" name=""/>
        <dsp:cNvSpPr/>
      </dsp:nvSpPr>
      <dsp:spPr>
        <a:xfrm>
          <a:off x="7319109" y="3243922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433658" y="3243922"/>
        <a:ext cx="280008" cy="3831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029779-94D2-6544-8EF0-2BE6D9748827}">
      <dsp:nvSpPr>
        <dsp:cNvPr id="0" name=""/>
        <dsp:cNvSpPr/>
      </dsp:nvSpPr>
      <dsp:spPr>
        <a:xfrm rot="5400000">
          <a:off x="-226988" y="229407"/>
          <a:ext cx="1513256" cy="1059279"/>
        </a:xfrm>
        <a:prstGeom prst="chevron">
          <a:avLst/>
        </a:prstGeom>
        <a:solidFill>
          <a:srgbClr val="0FA5CC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 rot="-5400000">
        <a:off x="1" y="532059"/>
        <a:ext cx="1059279" cy="453977"/>
      </dsp:txXfrm>
    </dsp:sp>
    <dsp:sp modelId="{5AA50D47-D4D4-594E-AFE8-768C48EC9930}">
      <dsp:nvSpPr>
        <dsp:cNvPr id="0" name=""/>
        <dsp:cNvSpPr/>
      </dsp:nvSpPr>
      <dsp:spPr>
        <a:xfrm rot="5400000">
          <a:off x="4105006" y="-3043308"/>
          <a:ext cx="983616" cy="70750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If pressure-controlled mode </a:t>
          </a:r>
          <a:r>
            <a:rPr lang="en-US" sz="2000" b="1" kern="1200" dirty="0"/>
            <a:t>not</a:t>
          </a:r>
          <a:r>
            <a:rPr lang="en-US" sz="2000" kern="1200" dirty="0"/>
            <a:t> available, set inspiratory time and expiratory pause to obtain desired respiratory rate appropriate for age</a:t>
          </a:r>
        </a:p>
      </dsp:txBody>
      <dsp:txXfrm rot="-5400000">
        <a:off x="1059279" y="50435"/>
        <a:ext cx="7027054" cy="887584"/>
      </dsp:txXfrm>
    </dsp:sp>
    <dsp:sp modelId="{3C48383B-E933-D940-93E5-F058D43E194F}">
      <dsp:nvSpPr>
        <dsp:cNvPr id="0" name=""/>
        <dsp:cNvSpPr/>
      </dsp:nvSpPr>
      <dsp:spPr>
        <a:xfrm rot="5400000">
          <a:off x="-226988" y="1547537"/>
          <a:ext cx="1513256" cy="1059279"/>
        </a:xfrm>
        <a:prstGeom prst="chevron">
          <a:avLst/>
        </a:prstGeom>
        <a:solidFill>
          <a:srgbClr val="0FA5CC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 rot="-5400000">
        <a:off x="1" y="1850189"/>
        <a:ext cx="1059279" cy="453977"/>
      </dsp:txXfrm>
    </dsp:sp>
    <dsp:sp modelId="{57CB646D-A04F-FB4B-A167-56AE3883B846}">
      <dsp:nvSpPr>
        <dsp:cNvPr id="0" name=""/>
        <dsp:cNvSpPr/>
      </dsp:nvSpPr>
      <dsp:spPr>
        <a:xfrm rot="5400000">
          <a:off x="4105006" y="-1725177"/>
          <a:ext cx="983616" cy="70750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Set inspiratory flow rate low and slowly increase to achieve desired pressure limit on Paw dial</a:t>
          </a:r>
        </a:p>
      </dsp:txBody>
      <dsp:txXfrm rot="-5400000">
        <a:off x="1059279" y="1368566"/>
        <a:ext cx="7027054" cy="887584"/>
      </dsp:txXfrm>
    </dsp:sp>
    <dsp:sp modelId="{9FAF2D81-DDD3-2C4C-AC52-335D12276B1D}">
      <dsp:nvSpPr>
        <dsp:cNvPr id="0" name=""/>
        <dsp:cNvSpPr/>
      </dsp:nvSpPr>
      <dsp:spPr>
        <a:xfrm rot="5400000">
          <a:off x="-226988" y="2865668"/>
          <a:ext cx="1513256" cy="1059279"/>
        </a:xfrm>
        <a:prstGeom prst="chevron">
          <a:avLst/>
        </a:prstGeom>
        <a:solidFill>
          <a:srgbClr val="0FA5CC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 rot="-5400000">
        <a:off x="1" y="3168320"/>
        <a:ext cx="1059279" cy="453977"/>
      </dsp:txXfrm>
    </dsp:sp>
    <dsp:sp modelId="{1886E29F-269D-D642-9ECB-107E7209FE1E}">
      <dsp:nvSpPr>
        <dsp:cNvPr id="0" name=""/>
        <dsp:cNvSpPr/>
      </dsp:nvSpPr>
      <dsp:spPr>
        <a:xfrm rot="5400000">
          <a:off x="4105006" y="-407047"/>
          <a:ext cx="983616" cy="70750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If available, use arterial blood gas to confirm adequacy of ventilation when ETCO</a:t>
          </a:r>
          <a:r>
            <a:rPr lang="en-US" sz="2000" kern="1200" baseline="-25000"/>
            <a:t>2</a:t>
          </a:r>
          <a:r>
            <a:rPr lang="en-US" sz="2000" kern="1200"/>
            <a:t> is not available</a:t>
          </a:r>
        </a:p>
      </dsp:txBody>
      <dsp:txXfrm rot="-5400000">
        <a:off x="1059279" y="2686696"/>
        <a:ext cx="7027054" cy="8875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AD384-A2FA-CA41-BA7E-3657C358EE1B}">
      <dsp:nvSpPr>
        <dsp:cNvPr id="0" name=""/>
        <dsp:cNvSpPr/>
      </dsp:nvSpPr>
      <dsp:spPr>
        <a:xfrm>
          <a:off x="2362626" y="356615"/>
          <a:ext cx="4608576" cy="4608576"/>
        </a:xfrm>
        <a:prstGeom prst="pie">
          <a:avLst>
            <a:gd name="adj1" fmla="val 16200000"/>
            <a:gd name="adj2" fmla="val 180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0000"/>
              </a:solidFill>
            </a:rPr>
            <a:t>Use the lowest airway pressure, FiO</a:t>
          </a:r>
          <a:r>
            <a:rPr lang="en-US" sz="1600" b="1" kern="1200" baseline="-25000" dirty="0">
              <a:solidFill>
                <a:srgbClr val="000000"/>
              </a:solidFill>
            </a:rPr>
            <a:t>2</a:t>
          </a:r>
          <a:r>
            <a:rPr lang="en-US" sz="1600" b="1" kern="1200" dirty="0">
              <a:solidFill>
                <a:srgbClr val="000000"/>
              </a:solidFill>
            </a:rPr>
            <a:t> and tidal volume necessary to obtain desired gas exchange</a:t>
          </a:r>
        </a:p>
      </dsp:txBody>
      <dsp:txXfrm>
        <a:off x="4791455" y="1333195"/>
        <a:ext cx="1645920" cy="1371600"/>
      </dsp:txXfrm>
    </dsp:sp>
    <dsp:sp modelId="{1B8CAF11-CED2-F943-8DA9-46099B401938}">
      <dsp:nvSpPr>
        <dsp:cNvPr id="0" name=""/>
        <dsp:cNvSpPr/>
      </dsp:nvSpPr>
      <dsp:spPr>
        <a:xfrm>
          <a:off x="2267711" y="521207"/>
          <a:ext cx="4608576" cy="4608576"/>
        </a:xfrm>
        <a:prstGeom prst="pie">
          <a:avLst>
            <a:gd name="adj1" fmla="val 1800000"/>
            <a:gd name="adj2" fmla="val 900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0000"/>
              </a:solidFill>
            </a:rPr>
            <a:t>Take measures and practice vigilance to avoid lung injury and ensure adequate ventilation</a:t>
          </a:r>
        </a:p>
      </dsp:txBody>
      <dsp:txXfrm>
        <a:off x="3364991" y="3511296"/>
        <a:ext cx="2468880" cy="1207008"/>
      </dsp:txXfrm>
    </dsp:sp>
    <dsp:sp modelId="{993CD645-76CA-B842-AB5E-B1C7EF3D15D8}">
      <dsp:nvSpPr>
        <dsp:cNvPr id="0" name=""/>
        <dsp:cNvSpPr/>
      </dsp:nvSpPr>
      <dsp:spPr>
        <a:xfrm>
          <a:off x="2172796" y="356615"/>
          <a:ext cx="4608576" cy="4608576"/>
        </a:xfrm>
        <a:prstGeom prst="pie">
          <a:avLst>
            <a:gd name="adj1" fmla="val 9000000"/>
            <a:gd name="adj2" fmla="val 16200000"/>
          </a:avLst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0000"/>
              </a:solidFill>
            </a:rPr>
            <a:t>Minimize apparatus dead space for optimal gas exchange (circuit design, ETT length, connectors, valves)</a:t>
          </a:r>
        </a:p>
      </dsp:txBody>
      <dsp:txXfrm>
        <a:off x="2706623" y="1333195"/>
        <a:ext cx="1645920" cy="1371600"/>
      </dsp:txXfrm>
    </dsp:sp>
    <dsp:sp modelId="{DB0EE575-F93E-0B4D-BDA8-569EF332A7D0}">
      <dsp:nvSpPr>
        <dsp:cNvPr id="0" name=""/>
        <dsp:cNvSpPr/>
      </dsp:nvSpPr>
      <dsp:spPr>
        <a:xfrm>
          <a:off x="2077713" y="71323"/>
          <a:ext cx="5179161" cy="5179161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1FAE21-BE19-3044-A819-BB88E7A04E6E}">
      <dsp:nvSpPr>
        <dsp:cNvPr id="0" name=""/>
        <dsp:cNvSpPr/>
      </dsp:nvSpPr>
      <dsp:spPr>
        <a:xfrm>
          <a:off x="1982418" y="235623"/>
          <a:ext cx="5179161" cy="5179161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BF31A0-F257-9648-B095-152957C58819}">
      <dsp:nvSpPr>
        <dsp:cNvPr id="0" name=""/>
        <dsp:cNvSpPr/>
      </dsp:nvSpPr>
      <dsp:spPr>
        <a:xfrm>
          <a:off x="1887123" y="71323"/>
          <a:ext cx="5179161" cy="5179161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11B3A2-1764-134F-A284-FB8A9FD2E178}">
      <dsp:nvSpPr>
        <dsp:cNvPr id="0" name=""/>
        <dsp:cNvSpPr/>
      </dsp:nvSpPr>
      <dsp:spPr>
        <a:xfrm>
          <a:off x="0" y="76198"/>
          <a:ext cx="8686800" cy="737100"/>
        </a:xfrm>
        <a:prstGeom prst="round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0000"/>
              </a:solidFill>
            </a:rPr>
            <a:t>Only spontaneous breaths are augmented</a:t>
          </a:r>
        </a:p>
      </dsp:txBody>
      <dsp:txXfrm>
        <a:off x="35982" y="112180"/>
        <a:ext cx="8614836" cy="665136"/>
      </dsp:txXfrm>
    </dsp:sp>
    <dsp:sp modelId="{4E2807B7-AE5D-1342-A5CE-C3196F7C0F8C}">
      <dsp:nvSpPr>
        <dsp:cNvPr id="0" name=""/>
        <dsp:cNvSpPr/>
      </dsp:nvSpPr>
      <dsp:spPr>
        <a:xfrm>
          <a:off x="0" y="827698"/>
          <a:ext cx="8686800" cy="737100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000000"/>
              </a:solidFill>
            </a:rPr>
            <a:t>Work of breathing imposed on the patient is reduced</a:t>
          </a:r>
        </a:p>
      </dsp:txBody>
      <dsp:txXfrm>
        <a:off x="35982" y="863680"/>
        <a:ext cx="8614836" cy="665136"/>
      </dsp:txXfrm>
    </dsp:sp>
    <dsp:sp modelId="{F8FA30B2-D0D6-5948-906A-2D1B44FE97CE}">
      <dsp:nvSpPr>
        <dsp:cNvPr id="0" name=""/>
        <dsp:cNvSpPr/>
      </dsp:nvSpPr>
      <dsp:spPr>
        <a:xfrm>
          <a:off x="0" y="1579198"/>
          <a:ext cx="8686800" cy="737100"/>
        </a:xfrm>
        <a:prstGeom prst="round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Respiratory rate, inspiratory time, and tidal volume controlled by patient</a:t>
          </a:r>
        </a:p>
      </dsp:txBody>
      <dsp:txXfrm>
        <a:off x="35982" y="1615180"/>
        <a:ext cx="8614836" cy="665136"/>
      </dsp:txXfrm>
    </dsp:sp>
    <dsp:sp modelId="{F01B25CC-3866-1145-A805-D9B53C7CE6A5}">
      <dsp:nvSpPr>
        <dsp:cNvPr id="0" name=""/>
        <dsp:cNvSpPr/>
      </dsp:nvSpPr>
      <dsp:spPr>
        <a:xfrm>
          <a:off x="0" y="2330698"/>
          <a:ext cx="8686800" cy="1555502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A minimum negative inspiratory effort that exceeds the preset sensitivity (based on either pressure or flow) is necessary to trigger the ventilator</a:t>
          </a:r>
        </a:p>
      </dsp:txBody>
      <dsp:txXfrm>
        <a:off x="75933" y="2406631"/>
        <a:ext cx="8534934" cy="140363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9B7C7F-F173-C940-8DFE-8199AB892671}">
      <dsp:nvSpPr>
        <dsp:cNvPr id="0" name=""/>
        <dsp:cNvSpPr/>
      </dsp:nvSpPr>
      <dsp:spPr>
        <a:xfrm>
          <a:off x="1298019" y="1637"/>
          <a:ext cx="2474862" cy="1484917"/>
        </a:xfrm>
        <a:prstGeom prst="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Continuous pulse </a:t>
          </a:r>
          <a:r>
            <a:rPr lang="en-US" sz="2000" kern="1200" dirty="0" err="1">
              <a:solidFill>
                <a:srgbClr val="000000"/>
              </a:solidFill>
            </a:rPr>
            <a:t>oximetry</a:t>
          </a:r>
          <a:r>
            <a:rPr lang="en-US" sz="2000" kern="1200" dirty="0">
              <a:solidFill>
                <a:srgbClr val="000000"/>
              </a:solidFill>
            </a:rPr>
            <a:t> is necessary; continuous end tidal CO</a:t>
          </a:r>
          <a:r>
            <a:rPr lang="en-US" sz="2000" kern="1200" baseline="-25000" dirty="0">
              <a:solidFill>
                <a:srgbClr val="000000"/>
              </a:solidFill>
            </a:rPr>
            <a:t>2</a:t>
          </a:r>
          <a:r>
            <a:rPr lang="en-US" sz="2000" kern="1200" dirty="0">
              <a:solidFill>
                <a:srgbClr val="000000"/>
              </a:solidFill>
            </a:rPr>
            <a:t> monitoring is ideal</a:t>
          </a:r>
        </a:p>
      </dsp:txBody>
      <dsp:txXfrm>
        <a:off x="1298019" y="1637"/>
        <a:ext cx="2474862" cy="1484917"/>
      </dsp:txXfrm>
    </dsp:sp>
    <dsp:sp modelId="{0A2DDA51-D65C-C949-A693-40667F9544A1}">
      <dsp:nvSpPr>
        <dsp:cNvPr id="0" name=""/>
        <dsp:cNvSpPr/>
      </dsp:nvSpPr>
      <dsp:spPr>
        <a:xfrm>
          <a:off x="4020368" y="1637"/>
          <a:ext cx="2474862" cy="1484917"/>
        </a:xfrm>
        <a:prstGeom prst="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rgbClr val="000000"/>
              </a:solidFill>
            </a:rPr>
            <a:t>Tidal volume, minute volume, airway pressures</a:t>
          </a:r>
        </a:p>
      </dsp:txBody>
      <dsp:txXfrm>
        <a:off x="4020368" y="1637"/>
        <a:ext cx="2474862" cy="1484917"/>
      </dsp:txXfrm>
    </dsp:sp>
    <dsp:sp modelId="{4C20E284-F3AA-0345-BF41-A7195D5AA9CB}">
      <dsp:nvSpPr>
        <dsp:cNvPr id="0" name=""/>
        <dsp:cNvSpPr/>
      </dsp:nvSpPr>
      <dsp:spPr>
        <a:xfrm>
          <a:off x="6742717" y="1637"/>
          <a:ext cx="2474862" cy="1484917"/>
        </a:xfrm>
        <a:prstGeom prst="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Arterial blood gases at suitable intervals</a:t>
          </a:r>
        </a:p>
      </dsp:txBody>
      <dsp:txXfrm>
        <a:off x="6742717" y="1637"/>
        <a:ext cx="2474862" cy="1484917"/>
      </dsp:txXfrm>
    </dsp:sp>
    <dsp:sp modelId="{39793A75-A203-7E49-A39A-5576743B68E0}">
      <dsp:nvSpPr>
        <dsp:cNvPr id="0" name=""/>
        <dsp:cNvSpPr/>
      </dsp:nvSpPr>
      <dsp:spPr>
        <a:xfrm>
          <a:off x="1298019" y="1734041"/>
          <a:ext cx="2474862" cy="1484917"/>
        </a:xfrm>
        <a:prstGeom prst="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Hemodynamic monitoring for cardiovascular changes</a:t>
          </a:r>
        </a:p>
      </dsp:txBody>
      <dsp:txXfrm>
        <a:off x="1298019" y="1734041"/>
        <a:ext cx="2474862" cy="1484917"/>
      </dsp:txXfrm>
    </dsp:sp>
    <dsp:sp modelId="{EAD7B1A3-E9B0-FF44-9EBA-77CFA2346C2E}">
      <dsp:nvSpPr>
        <dsp:cNvPr id="0" name=""/>
        <dsp:cNvSpPr/>
      </dsp:nvSpPr>
      <dsp:spPr>
        <a:xfrm>
          <a:off x="4020368" y="1734041"/>
          <a:ext cx="2474862" cy="1484917"/>
        </a:xfrm>
        <a:prstGeom prst="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Trained respiratory therapists and ICU nursing staff</a:t>
          </a:r>
        </a:p>
      </dsp:txBody>
      <dsp:txXfrm>
        <a:off x="4020368" y="1734041"/>
        <a:ext cx="2474862" cy="1484917"/>
      </dsp:txXfrm>
    </dsp:sp>
    <dsp:sp modelId="{EBF38BFF-B2F4-B644-B79E-BF54FCD79721}">
      <dsp:nvSpPr>
        <dsp:cNvPr id="0" name=""/>
        <dsp:cNvSpPr/>
      </dsp:nvSpPr>
      <dsp:spPr>
        <a:xfrm>
          <a:off x="6742717" y="1734041"/>
          <a:ext cx="2474862" cy="1484917"/>
        </a:xfrm>
        <a:prstGeom prst="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Technical support to operate and service ventilators</a:t>
          </a:r>
        </a:p>
      </dsp:txBody>
      <dsp:txXfrm>
        <a:off x="6742717" y="1734041"/>
        <a:ext cx="2474862" cy="1484917"/>
      </dsp:txXfrm>
    </dsp:sp>
    <dsp:sp modelId="{FBC3CC8A-8050-E84C-B0B4-D85373AC6F6B}">
      <dsp:nvSpPr>
        <dsp:cNvPr id="0" name=""/>
        <dsp:cNvSpPr/>
      </dsp:nvSpPr>
      <dsp:spPr>
        <a:xfrm>
          <a:off x="4020368" y="3466445"/>
          <a:ext cx="2474862" cy="1484917"/>
        </a:xfrm>
        <a:prstGeom prst="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Sufficient bedside nursing staff  </a:t>
          </a:r>
        </a:p>
      </dsp:txBody>
      <dsp:txXfrm>
        <a:off x="4020368" y="3466445"/>
        <a:ext cx="2474862" cy="148491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92DE03-F3AC-5747-B3BB-0D662E058B00}">
      <dsp:nvSpPr>
        <dsp:cNvPr id="0" name=""/>
        <dsp:cNvSpPr/>
      </dsp:nvSpPr>
      <dsp:spPr>
        <a:xfrm>
          <a:off x="0" y="1671"/>
          <a:ext cx="813435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74291E-DA27-7A49-9217-364AE388F6F2}">
      <dsp:nvSpPr>
        <dsp:cNvPr id="0" name=""/>
        <dsp:cNvSpPr/>
      </dsp:nvSpPr>
      <dsp:spPr>
        <a:xfrm>
          <a:off x="0" y="1671"/>
          <a:ext cx="8134350" cy="452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Ventilator-induced lung injury: barotrauma </a:t>
          </a:r>
        </a:p>
      </dsp:txBody>
      <dsp:txXfrm>
        <a:off x="0" y="1671"/>
        <a:ext cx="8134350" cy="452444"/>
      </dsp:txXfrm>
    </dsp:sp>
    <dsp:sp modelId="{07563743-802A-3B44-A84A-5E76274F6BF4}">
      <dsp:nvSpPr>
        <dsp:cNvPr id="0" name=""/>
        <dsp:cNvSpPr/>
      </dsp:nvSpPr>
      <dsp:spPr>
        <a:xfrm>
          <a:off x="0" y="454115"/>
          <a:ext cx="813435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968433-F56F-674D-890A-E920785562C0}">
      <dsp:nvSpPr>
        <dsp:cNvPr id="0" name=""/>
        <dsp:cNvSpPr/>
      </dsp:nvSpPr>
      <dsp:spPr>
        <a:xfrm>
          <a:off x="0" y="454115"/>
          <a:ext cx="1626870" cy="1716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Ventilator-associated respiratory infections</a:t>
          </a:r>
        </a:p>
      </dsp:txBody>
      <dsp:txXfrm>
        <a:off x="0" y="454115"/>
        <a:ext cx="1626870" cy="1716794"/>
      </dsp:txXfrm>
    </dsp:sp>
    <dsp:sp modelId="{0DD6AD98-7EBA-D641-8841-3F3FC2B0DD23}">
      <dsp:nvSpPr>
        <dsp:cNvPr id="0" name=""/>
        <dsp:cNvSpPr/>
      </dsp:nvSpPr>
      <dsp:spPr>
        <a:xfrm>
          <a:off x="1748885" y="480939"/>
          <a:ext cx="6385464" cy="536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New infiltrates on chest X-Ray</a:t>
          </a:r>
        </a:p>
      </dsp:txBody>
      <dsp:txXfrm>
        <a:off x="1748885" y="480939"/>
        <a:ext cx="6385464" cy="536498"/>
      </dsp:txXfrm>
    </dsp:sp>
    <dsp:sp modelId="{AA595000-BDB5-2141-927C-0A8341B374DC}">
      <dsp:nvSpPr>
        <dsp:cNvPr id="0" name=""/>
        <dsp:cNvSpPr/>
      </dsp:nvSpPr>
      <dsp:spPr>
        <a:xfrm>
          <a:off x="1626869" y="1017438"/>
          <a:ext cx="6507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52A7CA9-8F4A-E841-9A27-D0CE585BACFC}">
      <dsp:nvSpPr>
        <dsp:cNvPr id="0" name=""/>
        <dsp:cNvSpPr/>
      </dsp:nvSpPr>
      <dsp:spPr>
        <a:xfrm>
          <a:off x="1748885" y="1044263"/>
          <a:ext cx="6385464" cy="536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Purulent endotracheal secretions</a:t>
          </a:r>
        </a:p>
      </dsp:txBody>
      <dsp:txXfrm>
        <a:off x="1748885" y="1044263"/>
        <a:ext cx="6385464" cy="536498"/>
      </dsp:txXfrm>
    </dsp:sp>
    <dsp:sp modelId="{EBF7A3EF-C18D-6B4A-871D-28F07DD58082}">
      <dsp:nvSpPr>
        <dsp:cNvPr id="0" name=""/>
        <dsp:cNvSpPr/>
      </dsp:nvSpPr>
      <dsp:spPr>
        <a:xfrm>
          <a:off x="1626869" y="1580761"/>
          <a:ext cx="6507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4DD3745-21AF-7D45-A14C-601F7B519940}">
      <dsp:nvSpPr>
        <dsp:cNvPr id="0" name=""/>
        <dsp:cNvSpPr/>
      </dsp:nvSpPr>
      <dsp:spPr>
        <a:xfrm>
          <a:off x="1748885" y="1607586"/>
          <a:ext cx="6385464" cy="536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Fever/leukocytosis</a:t>
          </a:r>
        </a:p>
      </dsp:txBody>
      <dsp:txXfrm>
        <a:off x="1748885" y="1607586"/>
        <a:ext cx="6385464" cy="536498"/>
      </dsp:txXfrm>
    </dsp:sp>
    <dsp:sp modelId="{FB3E1F78-4864-FF40-B24D-84AD93720338}">
      <dsp:nvSpPr>
        <dsp:cNvPr id="0" name=""/>
        <dsp:cNvSpPr/>
      </dsp:nvSpPr>
      <dsp:spPr>
        <a:xfrm>
          <a:off x="1626869" y="2144084"/>
          <a:ext cx="6507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D79FFD8-403A-8944-963A-B5BF5469BFBD}">
      <dsp:nvSpPr>
        <dsp:cNvPr id="0" name=""/>
        <dsp:cNvSpPr/>
      </dsp:nvSpPr>
      <dsp:spPr>
        <a:xfrm>
          <a:off x="0" y="2170909"/>
          <a:ext cx="813435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E53AF3-8A56-7F4A-BA9A-5835E0CA5DA6}">
      <dsp:nvSpPr>
        <dsp:cNvPr id="0" name=""/>
        <dsp:cNvSpPr/>
      </dsp:nvSpPr>
      <dsp:spPr>
        <a:xfrm>
          <a:off x="0" y="2170909"/>
          <a:ext cx="1626870" cy="1716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Atelectasis</a:t>
          </a:r>
        </a:p>
      </dsp:txBody>
      <dsp:txXfrm>
        <a:off x="0" y="2170909"/>
        <a:ext cx="1626870" cy="1716794"/>
      </dsp:txXfrm>
    </dsp:sp>
    <dsp:sp modelId="{2B45167C-BE40-EF4E-B303-7216FE311A8B}">
      <dsp:nvSpPr>
        <dsp:cNvPr id="0" name=""/>
        <dsp:cNvSpPr/>
      </dsp:nvSpPr>
      <dsp:spPr>
        <a:xfrm>
          <a:off x="1748885" y="2210811"/>
          <a:ext cx="6385464" cy="798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Utilize PEEP and recruitment maneuvers</a:t>
          </a:r>
        </a:p>
      </dsp:txBody>
      <dsp:txXfrm>
        <a:off x="1748885" y="2210811"/>
        <a:ext cx="6385464" cy="798041"/>
      </dsp:txXfrm>
    </dsp:sp>
    <dsp:sp modelId="{F04F9025-9EDE-8143-B8D3-5F69731C3BCE}">
      <dsp:nvSpPr>
        <dsp:cNvPr id="0" name=""/>
        <dsp:cNvSpPr/>
      </dsp:nvSpPr>
      <dsp:spPr>
        <a:xfrm>
          <a:off x="1626869" y="3008852"/>
          <a:ext cx="6507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BB7AFE8-A1BA-A34F-9162-6FBE8328DC62}">
      <dsp:nvSpPr>
        <dsp:cNvPr id="0" name=""/>
        <dsp:cNvSpPr/>
      </dsp:nvSpPr>
      <dsp:spPr>
        <a:xfrm>
          <a:off x="1748885" y="3048754"/>
          <a:ext cx="6385464" cy="7980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Change patient position and chest physiotherapy</a:t>
          </a:r>
        </a:p>
      </dsp:txBody>
      <dsp:txXfrm>
        <a:off x="1748885" y="3048754"/>
        <a:ext cx="6385464" cy="798041"/>
      </dsp:txXfrm>
    </dsp:sp>
    <dsp:sp modelId="{C4A3F573-2FED-5E43-9452-9A4A2ACCB862}">
      <dsp:nvSpPr>
        <dsp:cNvPr id="0" name=""/>
        <dsp:cNvSpPr/>
      </dsp:nvSpPr>
      <dsp:spPr>
        <a:xfrm>
          <a:off x="1626869" y="3846795"/>
          <a:ext cx="6507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436C27-4D58-0048-B8B9-0ABC2BCE78AC}">
      <dsp:nvSpPr>
        <dsp:cNvPr id="0" name=""/>
        <dsp:cNvSpPr/>
      </dsp:nvSpPr>
      <dsp:spPr>
        <a:xfrm rot="16200000">
          <a:off x="1072807" y="-1072807"/>
          <a:ext cx="1857712" cy="4003327"/>
        </a:xfrm>
        <a:prstGeom prst="round1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Limit tidal volume to</a:t>
          </a:r>
          <a:r>
            <a:rPr lang="en-US" sz="2400" b="1" kern="1200" dirty="0">
              <a:solidFill>
                <a:srgbClr val="000000"/>
              </a:solidFill>
            </a:rPr>
            <a:t>＜7 ml/kg in the OR</a:t>
          </a:r>
          <a:endParaRPr lang="en-US" sz="2400" kern="1200" dirty="0">
            <a:solidFill>
              <a:srgbClr val="000000"/>
            </a:solidFill>
          </a:endParaRPr>
        </a:p>
      </dsp:txBody>
      <dsp:txXfrm rot="5400000">
        <a:off x="0" y="0"/>
        <a:ext cx="4003327" cy="1393284"/>
      </dsp:txXfrm>
    </dsp:sp>
    <dsp:sp modelId="{B938DD85-7006-8043-98D0-A7DFF43ECF33}">
      <dsp:nvSpPr>
        <dsp:cNvPr id="0" name=""/>
        <dsp:cNvSpPr/>
      </dsp:nvSpPr>
      <dsp:spPr>
        <a:xfrm>
          <a:off x="3962380" y="0"/>
          <a:ext cx="4191000" cy="1857712"/>
        </a:xfrm>
        <a:prstGeom prst="round1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Limit tidal volumes to </a:t>
          </a:r>
          <a:r>
            <a:rPr lang="en-US" sz="2400" b="1" kern="1200" dirty="0">
              <a:solidFill>
                <a:srgbClr val="000000"/>
              </a:solidFill>
            </a:rPr>
            <a:t>4-6 ml/kg in the ICU</a:t>
          </a:r>
          <a:r>
            <a:rPr lang="en-US" sz="2400" kern="1200" dirty="0">
              <a:solidFill>
                <a:srgbClr val="000000"/>
              </a:solidFill>
            </a:rPr>
            <a:t>, particularly with ARDS</a:t>
          </a:r>
        </a:p>
      </dsp:txBody>
      <dsp:txXfrm>
        <a:off x="3962380" y="0"/>
        <a:ext cx="4191000" cy="1393284"/>
      </dsp:txXfrm>
    </dsp:sp>
    <dsp:sp modelId="{59A62F4E-E6B3-E946-998A-78BE12749EDC}">
      <dsp:nvSpPr>
        <dsp:cNvPr id="0" name=""/>
        <dsp:cNvSpPr/>
      </dsp:nvSpPr>
      <dsp:spPr>
        <a:xfrm rot="10800000">
          <a:off x="0" y="1857712"/>
          <a:ext cx="4191000" cy="1857712"/>
        </a:xfrm>
        <a:prstGeom prst="round1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Prevent atelectasis by utilizing </a:t>
          </a:r>
          <a:r>
            <a:rPr lang="en-US" sz="2400" b="1" kern="1200" dirty="0">
              <a:solidFill>
                <a:srgbClr val="000000"/>
              </a:solidFill>
            </a:rPr>
            <a:t>at least 5 cm H</a:t>
          </a:r>
          <a:r>
            <a:rPr lang="en-US" sz="2400" b="1" kern="1200" baseline="-25000" dirty="0">
              <a:solidFill>
                <a:srgbClr val="000000"/>
              </a:solidFill>
            </a:rPr>
            <a:t>2</a:t>
          </a:r>
          <a:r>
            <a:rPr lang="en-US" sz="2400" b="1" kern="1200" dirty="0">
              <a:solidFill>
                <a:srgbClr val="000000"/>
              </a:solidFill>
            </a:rPr>
            <a:t>O PEEP</a:t>
          </a:r>
          <a:endParaRPr lang="en-US" sz="2400" kern="1200" dirty="0">
            <a:solidFill>
              <a:srgbClr val="000000"/>
            </a:solidFill>
          </a:endParaRPr>
        </a:p>
      </dsp:txBody>
      <dsp:txXfrm rot="10800000">
        <a:off x="0" y="2322139"/>
        <a:ext cx="4191000" cy="1393284"/>
      </dsp:txXfrm>
    </dsp:sp>
    <dsp:sp modelId="{770B3097-C402-F943-BDDF-904E72CDBB22}">
      <dsp:nvSpPr>
        <dsp:cNvPr id="0" name=""/>
        <dsp:cNvSpPr/>
      </dsp:nvSpPr>
      <dsp:spPr>
        <a:xfrm rot="5400000">
          <a:off x="5129024" y="691068"/>
          <a:ext cx="1857712" cy="4191000"/>
        </a:xfrm>
        <a:prstGeom prst="round1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Use </a:t>
          </a:r>
          <a:r>
            <a:rPr lang="en-US" sz="2400" b="1" kern="1200" dirty="0">
              <a:solidFill>
                <a:srgbClr val="000000"/>
              </a:solidFill>
            </a:rPr>
            <a:t>as low an FiO</a:t>
          </a:r>
          <a:r>
            <a:rPr lang="en-US" sz="2400" b="1" kern="1200" baseline="-25000" dirty="0">
              <a:solidFill>
                <a:srgbClr val="000000"/>
              </a:solidFill>
            </a:rPr>
            <a:t>2</a:t>
          </a:r>
          <a:r>
            <a:rPr lang="en-US" sz="2400" b="1" kern="1200" dirty="0">
              <a:solidFill>
                <a:srgbClr val="000000"/>
              </a:solidFill>
            </a:rPr>
            <a:t> as possible </a:t>
          </a:r>
          <a:r>
            <a:rPr lang="en-US" sz="2400" kern="1200" dirty="0">
              <a:solidFill>
                <a:srgbClr val="000000"/>
              </a:solidFill>
            </a:rPr>
            <a:t>to prevent oxygen toxicity</a:t>
          </a:r>
        </a:p>
      </dsp:txBody>
      <dsp:txXfrm rot="-5400000">
        <a:off x="3962380" y="2322139"/>
        <a:ext cx="4191000" cy="1393284"/>
      </dsp:txXfrm>
    </dsp:sp>
    <dsp:sp modelId="{9FC93BC0-D343-F949-B4A6-C4F781F6B5D0}">
      <dsp:nvSpPr>
        <dsp:cNvPr id="0" name=""/>
        <dsp:cNvSpPr/>
      </dsp:nvSpPr>
      <dsp:spPr>
        <a:xfrm>
          <a:off x="2684641" y="1272955"/>
          <a:ext cx="3012717" cy="1169513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0000"/>
              </a:solidFill>
            </a:rPr>
            <a:t>Well established in adults, but limited data in children </a:t>
          </a:r>
        </a:p>
      </dsp:txBody>
      <dsp:txXfrm>
        <a:off x="2741732" y="1330046"/>
        <a:ext cx="2898535" cy="105533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783B4-915A-2649-8E8E-B523D6D33AFC}">
      <dsp:nvSpPr>
        <dsp:cNvPr id="0" name=""/>
        <dsp:cNvSpPr/>
      </dsp:nvSpPr>
      <dsp:spPr>
        <a:xfrm>
          <a:off x="0" y="226492"/>
          <a:ext cx="73152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2F3511-1AD7-6B42-AC9B-457B90AF36C9}">
      <dsp:nvSpPr>
        <dsp:cNvPr id="0" name=""/>
        <dsp:cNvSpPr/>
      </dsp:nvSpPr>
      <dsp:spPr>
        <a:xfrm>
          <a:off x="365760" y="49372"/>
          <a:ext cx="5120640" cy="354240"/>
        </a:xfrm>
        <a:prstGeom prst="round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Elevate head of bed to 30°</a:t>
          </a:r>
        </a:p>
      </dsp:txBody>
      <dsp:txXfrm>
        <a:off x="383053" y="66665"/>
        <a:ext cx="5086054" cy="319654"/>
      </dsp:txXfrm>
    </dsp:sp>
    <dsp:sp modelId="{FC6C4535-9D3B-A94B-B108-CBEFE5C93623}">
      <dsp:nvSpPr>
        <dsp:cNvPr id="0" name=""/>
        <dsp:cNvSpPr/>
      </dsp:nvSpPr>
      <dsp:spPr>
        <a:xfrm>
          <a:off x="0" y="770812"/>
          <a:ext cx="73152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D8C350-ECC0-0E4D-813F-2904DF81A47A}">
      <dsp:nvSpPr>
        <dsp:cNvPr id="0" name=""/>
        <dsp:cNvSpPr/>
      </dsp:nvSpPr>
      <dsp:spPr>
        <a:xfrm>
          <a:off x="365760" y="593692"/>
          <a:ext cx="5120640" cy="354240"/>
        </a:xfrm>
        <a:prstGeom prst="round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Hand hygiene</a:t>
          </a:r>
        </a:p>
      </dsp:txBody>
      <dsp:txXfrm>
        <a:off x="383053" y="610985"/>
        <a:ext cx="5086054" cy="319654"/>
      </dsp:txXfrm>
    </dsp:sp>
    <dsp:sp modelId="{5D0A53FD-9A3B-3749-9B0B-F660BF7B411B}">
      <dsp:nvSpPr>
        <dsp:cNvPr id="0" name=""/>
        <dsp:cNvSpPr/>
      </dsp:nvSpPr>
      <dsp:spPr>
        <a:xfrm>
          <a:off x="0" y="1315132"/>
          <a:ext cx="73152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5C801A-A262-064F-9737-19D0A3D6BF96}">
      <dsp:nvSpPr>
        <dsp:cNvPr id="0" name=""/>
        <dsp:cNvSpPr/>
      </dsp:nvSpPr>
      <dsp:spPr>
        <a:xfrm>
          <a:off x="365760" y="1138012"/>
          <a:ext cx="5120640" cy="354240"/>
        </a:xfrm>
        <a:prstGeom prst="round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Oral care with </a:t>
          </a:r>
          <a:r>
            <a:rPr lang="en-US" sz="1800" kern="1200" dirty="0" err="1"/>
            <a:t>chlorhexidine</a:t>
          </a:r>
          <a:endParaRPr lang="en-US" sz="1800" kern="1200" dirty="0"/>
        </a:p>
      </dsp:txBody>
      <dsp:txXfrm>
        <a:off x="383053" y="1155305"/>
        <a:ext cx="5086054" cy="319654"/>
      </dsp:txXfrm>
    </dsp:sp>
    <dsp:sp modelId="{AA0B30BB-F855-C141-A0D8-D3BFEE3A30AE}">
      <dsp:nvSpPr>
        <dsp:cNvPr id="0" name=""/>
        <dsp:cNvSpPr/>
      </dsp:nvSpPr>
      <dsp:spPr>
        <a:xfrm>
          <a:off x="0" y="1859452"/>
          <a:ext cx="73152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26770F-E6E6-9F40-A25B-600E34586C4F}">
      <dsp:nvSpPr>
        <dsp:cNvPr id="0" name=""/>
        <dsp:cNvSpPr/>
      </dsp:nvSpPr>
      <dsp:spPr>
        <a:xfrm>
          <a:off x="365760" y="1682332"/>
          <a:ext cx="5120640" cy="354240"/>
        </a:xfrm>
        <a:prstGeom prst="round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Stress ulcer prophylaxis</a:t>
          </a:r>
        </a:p>
      </dsp:txBody>
      <dsp:txXfrm>
        <a:off x="383053" y="1699625"/>
        <a:ext cx="5086054" cy="319654"/>
      </dsp:txXfrm>
    </dsp:sp>
    <dsp:sp modelId="{D50D986C-D300-1940-967E-7733A36A9368}">
      <dsp:nvSpPr>
        <dsp:cNvPr id="0" name=""/>
        <dsp:cNvSpPr/>
      </dsp:nvSpPr>
      <dsp:spPr>
        <a:xfrm>
          <a:off x="0" y="2403772"/>
          <a:ext cx="73152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ACA08C-1A44-1E4D-AF65-F4C27F248ECD}">
      <dsp:nvSpPr>
        <dsp:cNvPr id="0" name=""/>
        <dsp:cNvSpPr/>
      </dsp:nvSpPr>
      <dsp:spPr>
        <a:xfrm>
          <a:off x="365760" y="2226652"/>
          <a:ext cx="5120640" cy="354240"/>
        </a:xfrm>
        <a:prstGeom prst="round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Daily sedation interruptions</a:t>
          </a:r>
        </a:p>
      </dsp:txBody>
      <dsp:txXfrm>
        <a:off x="383053" y="2243945"/>
        <a:ext cx="5086054" cy="319654"/>
      </dsp:txXfrm>
    </dsp:sp>
    <dsp:sp modelId="{E5E562F3-589F-B24E-908A-81E535BEED6D}">
      <dsp:nvSpPr>
        <dsp:cNvPr id="0" name=""/>
        <dsp:cNvSpPr/>
      </dsp:nvSpPr>
      <dsp:spPr>
        <a:xfrm>
          <a:off x="0" y="2948092"/>
          <a:ext cx="731520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5BE272-F986-A343-B846-A5DE8F5B1BA6}">
      <dsp:nvSpPr>
        <dsp:cNvPr id="0" name=""/>
        <dsp:cNvSpPr/>
      </dsp:nvSpPr>
      <dsp:spPr>
        <a:xfrm>
          <a:off x="365760" y="2770972"/>
          <a:ext cx="5120640" cy="354240"/>
        </a:xfrm>
        <a:prstGeom prst="round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48" tIns="0" rIns="193548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Daily extubation readiness testing</a:t>
          </a:r>
        </a:p>
      </dsp:txBody>
      <dsp:txXfrm>
        <a:off x="383053" y="2788265"/>
        <a:ext cx="5086054" cy="31965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7141BD-EAAD-CB4D-B47F-AE47FEA4BFB8}">
      <dsp:nvSpPr>
        <dsp:cNvPr id="0" name=""/>
        <dsp:cNvSpPr/>
      </dsp:nvSpPr>
      <dsp:spPr>
        <a:xfrm>
          <a:off x="1286087" y="685808"/>
          <a:ext cx="6891698" cy="3561588"/>
        </a:xfrm>
        <a:prstGeom prst="rect">
          <a:avLst/>
        </a:prstGeom>
        <a:gradFill flip="none" rotWithShape="0">
          <a:gsLst>
            <a:gs pos="0">
              <a:srgbClr val="0FA5CC">
                <a:tint val="66000"/>
                <a:satMod val="160000"/>
              </a:srgbClr>
            </a:gs>
            <a:gs pos="50000">
              <a:srgbClr val="0FA5CC">
                <a:tint val="44500"/>
                <a:satMod val="160000"/>
              </a:srgbClr>
            </a:gs>
            <a:gs pos="100000">
              <a:srgbClr val="0FA5CC">
                <a:tint val="23500"/>
                <a:satMod val="160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2ABF237-C3C0-5344-85FE-D7A0A7DAFEEF}">
      <dsp:nvSpPr>
        <dsp:cNvPr id="0" name=""/>
        <dsp:cNvSpPr/>
      </dsp:nvSpPr>
      <dsp:spPr>
        <a:xfrm>
          <a:off x="1395910" y="1137671"/>
          <a:ext cx="3036492" cy="3099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65" tIns="62865" rIns="62865" bIns="62865" numCol="1" spcCol="1270" anchor="t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Utilize a minimum PEEP of 5 cm H</a:t>
          </a:r>
          <a:r>
            <a:rPr lang="en-US" sz="3300" kern="1200" baseline="-25000" dirty="0"/>
            <a:t>2</a:t>
          </a:r>
          <a:r>
            <a:rPr lang="en-US" sz="3300" kern="1200" dirty="0"/>
            <a:t>O</a:t>
          </a:r>
        </a:p>
      </dsp:txBody>
      <dsp:txXfrm>
        <a:off x="1395910" y="1137671"/>
        <a:ext cx="3036492" cy="3099179"/>
      </dsp:txXfrm>
    </dsp:sp>
    <dsp:sp modelId="{57BE4955-6ABB-1244-B745-89C4D5B63241}">
      <dsp:nvSpPr>
        <dsp:cNvPr id="0" name=""/>
        <dsp:cNvSpPr/>
      </dsp:nvSpPr>
      <dsp:spPr>
        <a:xfrm>
          <a:off x="4763623" y="1163814"/>
          <a:ext cx="3200283" cy="3046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65" tIns="62865" rIns="62865" bIns="62865" numCol="1" spcCol="1270" anchor="t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Extubate patients when ready with sufficient staff available if re-intubation is required</a:t>
          </a:r>
        </a:p>
      </dsp:txBody>
      <dsp:txXfrm>
        <a:off x="4763623" y="1163814"/>
        <a:ext cx="3200283" cy="3046895"/>
      </dsp:txXfrm>
    </dsp:sp>
    <dsp:sp modelId="{41BDC978-81C1-A44B-9370-2E1B0943E672}">
      <dsp:nvSpPr>
        <dsp:cNvPr id="0" name=""/>
        <dsp:cNvSpPr/>
      </dsp:nvSpPr>
      <dsp:spPr>
        <a:xfrm>
          <a:off x="573153" y="1"/>
          <a:ext cx="1346653" cy="1346653"/>
        </a:xfrm>
        <a:prstGeom prst="plus">
          <a:avLst>
            <a:gd name="adj" fmla="val 32810"/>
          </a:avLst>
        </a:prstGeom>
        <a:solidFill>
          <a:srgbClr val="0FA5CC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569485-C540-2A4A-B0D7-D52874774219}">
      <dsp:nvSpPr>
        <dsp:cNvPr id="0" name=""/>
        <dsp:cNvSpPr/>
      </dsp:nvSpPr>
      <dsp:spPr>
        <a:xfrm>
          <a:off x="7543801" y="457199"/>
          <a:ext cx="1267438" cy="434340"/>
        </a:xfrm>
        <a:prstGeom prst="rect">
          <a:avLst/>
        </a:prstGeom>
        <a:solidFill>
          <a:srgbClr val="0FA5CC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B40EA9-7330-894E-8528-92E27BC2AE09}">
      <dsp:nvSpPr>
        <dsp:cNvPr id="0" name=""/>
        <dsp:cNvSpPr/>
      </dsp:nvSpPr>
      <dsp:spPr>
        <a:xfrm>
          <a:off x="4731937" y="1170329"/>
          <a:ext cx="792" cy="2910078"/>
        </a:xfrm>
        <a:prstGeom prst="line">
          <a:avLst/>
        </a:prstGeom>
        <a:noFill/>
        <a:ln w="952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3DA4E9-BB3E-454C-93F2-6025D6F42218}">
      <dsp:nvSpPr>
        <dsp:cNvPr id="0" name=""/>
        <dsp:cNvSpPr/>
      </dsp:nvSpPr>
      <dsp:spPr>
        <a:xfrm>
          <a:off x="3479229" y="1621"/>
          <a:ext cx="2185541" cy="2185541"/>
        </a:xfrm>
        <a:prstGeom prst="ellipse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000000"/>
              </a:solidFill>
            </a:rPr>
            <a:t>Utilize oxygen concentrators if available 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00000"/>
              </a:solidFill>
            </a:rPr>
            <a:t>Require electricity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00000"/>
              </a:solidFill>
            </a:rPr>
            <a:t>Can only provide 5 - 6 L/m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>
              <a:solidFill>
                <a:srgbClr val="000000"/>
              </a:solidFill>
            </a:rPr>
            <a:t>Maximum FiO</a:t>
          </a:r>
          <a:r>
            <a:rPr lang="en-US" sz="1200" kern="1200" baseline="-25000" dirty="0">
              <a:solidFill>
                <a:srgbClr val="000000"/>
              </a:solidFill>
            </a:rPr>
            <a:t>2</a:t>
          </a:r>
          <a:r>
            <a:rPr lang="en-US" sz="1200" kern="1200" dirty="0">
              <a:solidFill>
                <a:srgbClr val="000000"/>
              </a:solidFill>
            </a:rPr>
            <a:t> is approximately 90% </a:t>
          </a:r>
        </a:p>
      </dsp:txBody>
      <dsp:txXfrm>
        <a:off x="3799294" y="321686"/>
        <a:ext cx="1545411" cy="1545411"/>
      </dsp:txXfrm>
    </dsp:sp>
    <dsp:sp modelId="{ACF3EC94-39D6-9340-9B4D-85F48A10B7C2}">
      <dsp:nvSpPr>
        <dsp:cNvPr id="0" name=""/>
        <dsp:cNvSpPr/>
      </dsp:nvSpPr>
      <dsp:spPr>
        <a:xfrm rot="3600000">
          <a:off x="5093763" y="2131574"/>
          <a:ext cx="579973" cy="737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5137261" y="2203757"/>
        <a:ext cx="405981" cy="442572"/>
      </dsp:txXfrm>
    </dsp:sp>
    <dsp:sp modelId="{257538B9-27A9-BB4A-BB68-52BCDBBF6583}">
      <dsp:nvSpPr>
        <dsp:cNvPr id="0" name=""/>
        <dsp:cNvSpPr/>
      </dsp:nvSpPr>
      <dsp:spPr>
        <a:xfrm>
          <a:off x="5119144" y="2842037"/>
          <a:ext cx="2185541" cy="2185541"/>
        </a:xfrm>
        <a:prstGeom prst="ellipse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000000"/>
              </a:solidFill>
            </a:rPr>
            <a:t>Limit flow rates when applicable </a:t>
          </a:r>
        </a:p>
      </dsp:txBody>
      <dsp:txXfrm>
        <a:off x="5439209" y="3162102"/>
        <a:ext cx="1545411" cy="1545411"/>
      </dsp:txXfrm>
    </dsp:sp>
    <dsp:sp modelId="{0E46764B-9950-BA4B-93FA-942A778DC6EC}">
      <dsp:nvSpPr>
        <dsp:cNvPr id="0" name=""/>
        <dsp:cNvSpPr/>
      </dsp:nvSpPr>
      <dsp:spPr>
        <a:xfrm rot="10800000">
          <a:off x="4298427" y="3565998"/>
          <a:ext cx="579973" cy="737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 rot="10800000">
        <a:off x="4472419" y="3713522"/>
        <a:ext cx="405981" cy="442572"/>
      </dsp:txXfrm>
    </dsp:sp>
    <dsp:sp modelId="{13A84295-23EB-D444-8727-C27242846033}">
      <dsp:nvSpPr>
        <dsp:cNvPr id="0" name=""/>
        <dsp:cNvSpPr/>
      </dsp:nvSpPr>
      <dsp:spPr>
        <a:xfrm>
          <a:off x="1839314" y="2842037"/>
          <a:ext cx="2185541" cy="2185541"/>
        </a:xfrm>
        <a:prstGeom prst="ellipse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000000"/>
              </a:solidFill>
            </a:rPr>
            <a:t>Wean respiratory support as quickly as feasible </a:t>
          </a:r>
        </a:p>
      </dsp:txBody>
      <dsp:txXfrm>
        <a:off x="2159379" y="3162102"/>
        <a:ext cx="1545411" cy="1545411"/>
      </dsp:txXfrm>
    </dsp:sp>
    <dsp:sp modelId="{F9113AA5-6EDD-ED43-83B9-63A801E6D526}">
      <dsp:nvSpPr>
        <dsp:cNvPr id="0" name=""/>
        <dsp:cNvSpPr/>
      </dsp:nvSpPr>
      <dsp:spPr>
        <a:xfrm rot="18000000">
          <a:off x="3453848" y="2160005"/>
          <a:ext cx="579973" cy="7376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3497346" y="2382870"/>
        <a:ext cx="405981" cy="44257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ED80E6-6658-5E49-AA62-DFBC37073386}">
      <dsp:nvSpPr>
        <dsp:cNvPr id="0" name=""/>
        <dsp:cNvSpPr/>
      </dsp:nvSpPr>
      <dsp:spPr>
        <a:xfrm>
          <a:off x="5795010" y="2366010"/>
          <a:ext cx="2891790" cy="2891790"/>
        </a:xfrm>
        <a:prstGeom prst="gear9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000000"/>
              </a:solidFill>
            </a:rPr>
            <a:t>Newer anesthesia machine ventilators approach the capabilities of ICU ventilators; older anesthesia machine ventilators are more limited</a:t>
          </a:r>
        </a:p>
      </dsp:txBody>
      <dsp:txXfrm>
        <a:off x="6376388" y="3043398"/>
        <a:ext cx="1729034" cy="1486440"/>
      </dsp:txXfrm>
    </dsp:sp>
    <dsp:sp modelId="{C92A6380-71D0-F647-944A-67876B4D4355}">
      <dsp:nvSpPr>
        <dsp:cNvPr id="0" name=""/>
        <dsp:cNvSpPr/>
      </dsp:nvSpPr>
      <dsp:spPr>
        <a:xfrm>
          <a:off x="4112514" y="1682496"/>
          <a:ext cx="2103120" cy="2103120"/>
        </a:xfrm>
        <a:prstGeom prst="gear6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000000"/>
              </a:solidFill>
            </a:rPr>
            <a:t>Lung protective ventilation strategies benefit intubated children</a:t>
          </a:r>
        </a:p>
      </dsp:txBody>
      <dsp:txXfrm>
        <a:off x="4641981" y="2215163"/>
        <a:ext cx="1044186" cy="1037786"/>
      </dsp:txXfrm>
    </dsp:sp>
    <dsp:sp modelId="{8B004AF3-5890-0E45-92CE-17F66873F305}">
      <dsp:nvSpPr>
        <dsp:cNvPr id="0" name=""/>
        <dsp:cNvSpPr/>
      </dsp:nvSpPr>
      <dsp:spPr>
        <a:xfrm rot="20700000">
          <a:off x="5290475" y="231557"/>
          <a:ext cx="2060628" cy="2060628"/>
        </a:xfrm>
        <a:prstGeom prst="gear6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000000"/>
              </a:solidFill>
            </a:rPr>
            <a:t>Mechanical ventilation is a   scarce resource</a:t>
          </a:r>
        </a:p>
      </dsp:txBody>
      <dsp:txXfrm rot="-20700000">
        <a:off x="5742432" y="683514"/>
        <a:ext cx="1156716" cy="1156716"/>
      </dsp:txXfrm>
    </dsp:sp>
    <dsp:sp modelId="{C73A0BBE-C1B6-CC45-9EF6-02173D7436C0}">
      <dsp:nvSpPr>
        <dsp:cNvPr id="0" name=""/>
        <dsp:cNvSpPr/>
      </dsp:nvSpPr>
      <dsp:spPr>
        <a:xfrm>
          <a:off x="5584502" y="1922871"/>
          <a:ext cx="3701491" cy="3701491"/>
        </a:xfrm>
        <a:prstGeom prst="circularArrow">
          <a:avLst>
            <a:gd name="adj1" fmla="val 4687"/>
            <a:gd name="adj2" fmla="val 299029"/>
            <a:gd name="adj3" fmla="val 2536815"/>
            <a:gd name="adj4" fmla="val 15817490"/>
            <a:gd name="adj5" fmla="val 5469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4F1E7C-4476-BB42-ACEE-B3753552C4D1}">
      <dsp:nvSpPr>
        <dsp:cNvPr id="0" name=""/>
        <dsp:cNvSpPr/>
      </dsp:nvSpPr>
      <dsp:spPr>
        <a:xfrm>
          <a:off x="3740055" y="1212591"/>
          <a:ext cx="2689364" cy="268936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C85169-2CB8-6A4C-802D-85C0F1D2D656}">
      <dsp:nvSpPr>
        <dsp:cNvPr id="0" name=""/>
        <dsp:cNvSpPr/>
      </dsp:nvSpPr>
      <dsp:spPr>
        <a:xfrm>
          <a:off x="4813831" y="-224361"/>
          <a:ext cx="2899676" cy="289967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9-21T05:51:25.6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24575,'5'0'0,"-2"0"0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77657-3C8F-4E41-B532-24A7D1EA5F06}" type="datetimeFigureOut">
              <a:rPr lang="en-US" smtClean="0"/>
              <a:t>1/4/22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EE654-18B7-6D43-8713-4DAA55C68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082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EE654-18B7-6D43-8713-4DAA55C6850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38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Pressure supplied to the respiratory system (</a:t>
            </a:r>
            <a:r>
              <a:rPr lang="en-US" sz="1200" dirty="0" err="1"/>
              <a:t>P</a:t>
            </a:r>
            <a:r>
              <a:rPr lang="en-US" sz="1200" baseline="-25000" dirty="0" err="1"/>
              <a:t>rs</a:t>
            </a:r>
            <a:r>
              <a:rPr lang="en-US" sz="1200" dirty="0"/>
              <a:t>) must exceed the opposing elastic (</a:t>
            </a:r>
            <a:r>
              <a:rPr lang="en-US" sz="1200" dirty="0" err="1"/>
              <a:t>P</a:t>
            </a:r>
            <a:r>
              <a:rPr lang="en-US" sz="1200" baseline="-25000" dirty="0" err="1"/>
              <a:t>elastic</a:t>
            </a:r>
            <a:r>
              <a:rPr lang="en-US" sz="1200" dirty="0"/>
              <a:t>)</a:t>
            </a:r>
            <a:r>
              <a:rPr lang="en-US" sz="1200" baseline="-25000" dirty="0"/>
              <a:t> </a:t>
            </a:r>
            <a:r>
              <a:rPr lang="en-US" sz="1200" dirty="0"/>
              <a:t>and resistance forces (</a:t>
            </a:r>
            <a:r>
              <a:rPr lang="en-US" sz="1200" dirty="0" err="1"/>
              <a:t>P</a:t>
            </a:r>
            <a:r>
              <a:rPr lang="en-US" sz="1200" baseline="-25000" dirty="0" err="1"/>
              <a:t>resistance</a:t>
            </a:r>
            <a:r>
              <a:rPr lang="en-US" sz="1200" dirty="0"/>
              <a:t>) of the lungs, chest wall, and conducting airways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/>
              <a:t>P</a:t>
            </a:r>
            <a:r>
              <a:rPr lang="en-US" sz="1200" baseline="-25000" dirty="0" err="1"/>
              <a:t>rs</a:t>
            </a:r>
            <a:r>
              <a:rPr lang="en-US" sz="1200" dirty="0"/>
              <a:t> of a patient on a ventilator is the sum of the pressure generated by the ventilator measured at the airway (</a:t>
            </a:r>
            <a:r>
              <a:rPr lang="en-US" sz="1200" dirty="0" err="1"/>
              <a:t>P</a:t>
            </a:r>
            <a:r>
              <a:rPr lang="en-US" sz="1200" baseline="-25000" dirty="0" err="1"/>
              <a:t>awo</a:t>
            </a:r>
            <a:r>
              <a:rPr lang="en-US" sz="1200" baseline="-25000" dirty="0"/>
              <a:t> </a:t>
            </a:r>
            <a:r>
              <a:rPr lang="en-US" sz="1200" dirty="0"/>
              <a:t>) and the pressure developed by the respiratory muscles (</a:t>
            </a:r>
            <a:r>
              <a:rPr lang="en-US" sz="1200" dirty="0" err="1"/>
              <a:t>P</a:t>
            </a:r>
            <a:r>
              <a:rPr lang="en-US" sz="1200" baseline="-25000" dirty="0" err="1"/>
              <a:t>mus</a:t>
            </a:r>
            <a:r>
              <a:rPr lang="en-US" sz="1200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/>
              <a:t>P</a:t>
            </a:r>
            <a:r>
              <a:rPr lang="en-US" sz="1200" baseline="-25000" dirty="0" err="1"/>
              <a:t>mus</a:t>
            </a:r>
            <a:r>
              <a:rPr lang="en-US" sz="1200" dirty="0"/>
              <a:t> is equal to zero if a patient is on full vent support</a:t>
            </a:r>
          </a:p>
          <a:p>
            <a:pPr lvl="1"/>
            <a:endParaRPr lang="en-US" sz="1200" dirty="0"/>
          </a:p>
          <a:p>
            <a:pPr lvl="0"/>
            <a:r>
              <a:rPr lang="en-US" sz="2000" dirty="0" err="1"/>
              <a:t>P</a:t>
            </a:r>
            <a:r>
              <a:rPr lang="en-US" sz="2000" baseline="-25000" dirty="0" err="1"/>
              <a:t>elastic</a:t>
            </a:r>
            <a:r>
              <a:rPr lang="en-US" sz="2000" baseline="-25000" dirty="0"/>
              <a:t> </a:t>
            </a:r>
            <a:r>
              <a:rPr lang="en-US" sz="2000" dirty="0"/>
              <a:t>=</a:t>
            </a:r>
            <a:r>
              <a:rPr lang="en-US" sz="2000" baseline="-25000" dirty="0"/>
              <a:t> </a:t>
            </a:r>
            <a:r>
              <a:rPr lang="en-US" sz="2000" dirty="0"/>
              <a:t>elastic forces of the lungs, chest wall, and conducting airways</a:t>
            </a:r>
          </a:p>
          <a:p>
            <a:pPr lvl="0"/>
            <a:r>
              <a:rPr lang="en-US" sz="2000" dirty="0" err="1"/>
              <a:t>P</a:t>
            </a:r>
            <a:r>
              <a:rPr lang="en-US" sz="2000" baseline="-25000" dirty="0" err="1"/>
              <a:t>resistance</a:t>
            </a:r>
            <a:r>
              <a:rPr lang="en-US" sz="2000" baseline="-25000" dirty="0"/>
              <a:t> </a:t>
            </a:r>
            <a:r>
              <a:rPr lang="en-US" sz="2000" dirty="0"/>
              <a:t>= resistive forces of the lungs, chest wall, and conducting airways </a:t>
            </a:r>
          </a:p>
          <a:p>
            <a:pPr lvl="0"/>
            <a:r>
              <a:rPr lang="en-US" sz="2000" dirty="0" err="1"/>
              <a:t>P</a:t>
            </a:r>
            <a:r>
              <a:rPr lang="en-US" sz="2000" baseline="-25000" dirty="0" err="1"/>
              <a:t>awo</a:t>
            </a:r>
            <a:r>
              <a:rPr lang="en-US" sz="2000" baseline="-25000" dirty="0"/>
              <a:t>  </a:t>
            </a:r>
            <a:r>
              <a:rPr lang="en-US" sz="2000" dirty="0"/>
              <a:t>= pressure generated by the ventilator measured at the airway</a:t>
            </a:r>
          </a:p>
          <a:p>
            <a:pPr lvl="0"/>
            <a:r>
              <a:rPr lang="en-US" sz="2000" dirty="0" err="1"/>
              <a:t>P</a:t>
            </a:r>
            <a:r>
              <a:rPr lang="en-US" sz="2000" baseline="-25000" dirty="0" err="1"/>
              <a:t>mus</a:t>
            </a:r>
            <a:r>
              <a:rPr lang="en-US" sz="2000" baseline="-25000" dirty="0"/>
              <a:t>  </a:t>
            </a:r>
            <a:r>
              <a:rPr lang="en-US" sz="2000" dirty="0"/>
              <a:t>= pressure developed by the respiratory muscles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r>
              <a:rPr lang="en-US" sz="120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EE654-18B7-6D43-8713-4DAA55C685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13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EE654-18B7-6D43-8713-4DAA55C6850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16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EE654-18B7-6D43-8713-4DAA55C6850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72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</a:t>
            </a:r>
            <a:r>
              <a:rPr lang="en-US" baseline="0" dirty="0"/>
              <a:t> factors affecting delivered tidal volume on older anesthesia machines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EE654-18B7-6D43-8713-4DAA55C6850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537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airway pressure and flow as a function of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EE654-18B7-6D43-8713-4DAA55C6850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16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heated/humidified nature of HFNC allows it to more comfortably deliver higher oxygen flow rates for longer periods of time.</a:t>
            </a:r>
          </a:p>
          <a:p>
            <a:r>
              <a:rPr lang="en-US" baseline="0" dirty="0"/>
              <a:t>The high flow rates may offer some amount of “PEEP,” as well as CO2 washout, which subsequently may improve oxygenation and ventilation.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EE654-18B7-6D43-8713-4DAA55C6850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711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Lung injury due to mechanical stretch caused by the continuous pressure and volume changes</a:t>
            </a:r>
          </a:p>
          <a:p>
            <a:pPr lvl="1"/>
            <a:r>
              <a:rPr lang="en-US" dirty="0"/>
              <a:t>Air leak syndromes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Respiratory Infections: Prevention strategies – maintain semi-recumbent position, change heat-moisture exchangers, maintain oral hygiene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Atelectasis: More common in patients under neuromuscular blockade/heavy sedation, underlying neuromuscular weakness, and head injury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EE654-18B7-6D43-8713-4DAA55C6850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11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 marL="1371600" indent="0">
              <a:buNone/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295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8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152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62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5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9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996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81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983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725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40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5644887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1322132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5408587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469135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5975797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1075258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087968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7339883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3763273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42757923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5542357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4104304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907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188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588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349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974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462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472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8955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6460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733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6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6.tiff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397415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935128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4.png"/><Relationship Id="rId3" Type="http://schemas.openxmlformats.org/officeDocument/2006/relationships/customXml" Target="../ink/ink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57200"/>
            <a:ext cx="8305800" cy="2590800"/>
          </a:xfrm>
        </p:spPr>
        <p:txBody>
          <a:bodyPr anchor="ctr">
            <a:normAutofit/>
          </a:bodyPr>
          <a:lstStyle/>
          <a:p>
            <a:r>
              <a:rPr lang="en-US" sz="5400" dirty="0">
                <a:latin typeface="+mn-lt"/>
              </a:rPr>
              <a:t>Mechanical Ventilation in Infants and Children</a:t>
            </a:r>
            <a:endParaRPr lang="en-US" sz="60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2590800"/>
          </a:xfrm>
        </p:spPr>
        <p:txBody>
          <a:bodyPr anchor="ctr">
            <a:normAutofit fontScale="85000" lnSpcReduction="20000"/>
          </a:bodyPr>
          <a:lstStyle/>
          <a:p>
            <a:r>
              <a:rPr lang="en-US" sz="4600" dirty="0" err="1">
                <a:solidFill>
                  <a:schemeClr val="tx1"/>
                </a:solidFill>
              </a:rPr>
              <a:t>Proshad</a:t>
            </a:r>
            <a:r>
              <a:rPr lang="en-US" sz="4600" dirty="0">
                <a:solidFill>
                  <a:schemeClr val="tx1"/>
                </a:solidFill>
              </a:rPr>
              <a:t> </a:t>
            </a:r>
            <a:r>
              <a:rPr lang="en-US" sz="4600" dirty="0" err="1">
                <a:solidFill>
                  <a:schemeClr val="tx1"/>
                </a:solidFill>
              </a:rPr>
              <a:t>Efune</a:t>
            </a:r>
            <a:r>
              <a:rPr lang="en-US" sz="4600" dirty="0">
                <a:solidFill>
                  <a:schemeClr val="tx1"/>
                </a:solidFill>
              </a:rPr>
              <a:t>, MD</a:t>
            </a:r>
          </a:p>
          <a:p>
            <a:r>
              <a:rPr lang="en-US" sz="4600" dirty="0">
                <a:solidFill>
                  <a:schemeClr val="tx1"/>
                </a:solidFill>
              </a:rPr>
              <a:t>Iqbal Ahmed, MBBS FRCA</a:t>
            </a:r>
          </a:p>
          <a:p>
            <a:r>
              <a:rPr lang="en-US" sz="2600" dirty="0"/>
              <a:t>University of Texas </a:t>
            </a:r>
          </a:p>
          <a:p>
            <a:r>
              <a:rPr lang="en-US" sz="2600" dirty="0"/>
              <a:t>Southwestern  Medical Center</a:t>
            </a:r>
          </a:p>
          <a:p>
            <a:r>
              <a:rPr lang="en-US" sz="2600" dirty="0"/>
              <a:t>Children’s Health System of Texas</a:t>
            </a:r>
          </a:p>
          <a:p>
            <a:r>
              <a:rPr lang="en-US" sz="2600" dirty="0"/>
              <a:t>Dallas, Texas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086100" y="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0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tx1"/>
                </a:solidFill>
              </a:rPr>
              <a:t>No relevant financial relationships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51A611-55FF-2448-BEBD-3A73B52DD43E}"/>
              </a:ext>
            </a:extLst>
          </p:cNvPr>
          <p:cNvSpPr txBox="1"/>
          <p:nvPr/>
        </p:nvSpPr>
        <p:spPr>
          <a:xfrm>
            <a:off x="722313" y="1219200"/>
            <a:ext cx="29881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Disclosures</a:t>
            </a:r>
          </a:p>
        </p:txBody>
      </p:sp>
    </p:spTree>
    <p:extLst>
      <p:ext uri="{BB962C8B-B14F-4D97-AF65-F5344CB8AC3E}">
        <p14:creationId xmlns:p14="http://schemas.microsoft.com/office/powerpoint/2010/main" val="3127754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068855365"/>
              </p:ext>
            </p:extLst>
          </p:nvPr>
        </p:nvGraphicFramePr>
        <p:xfrm>
          <a:off x="76200" y="1524000"/>
          <a:ext cx="89154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F49513B-2D78-B94A-841B-466B1150F18C}"/>
              </a:ext>
            </a:extLst>
          </p:cNvPr>
          <p:cNvSpPr txBox="1"/>
          <p:nvPr/>
        </p:nvSpPr>
        <p:spPr>
          <a:xfrm>
            <a:off x="762000" y="304800"/>
            <a:ext cx="5087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122859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DE73E-3693-4766-B75B-921292656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5715000" cy="1452514"/>
          </a:xfrm>
        </p:spPr>
        <p:txBody>
          <a:bodyPr anchor="ctr">
            <a:normAutofit/>
          </a:bodyPr>
          <a:lstStyle/>
          <a:p>
            <a:r>
              <a:rPr lang="en-US" sz="4400" b="0" dirty="0">
                <a:latin typeface="+mn-lt"/>
              </a:rPr>
              <a:t>Controlled Ventilation: A Life Saving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F30A4-453C-4438-93C4-FAD465D6B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57400"/>
            <a:ext cx="4876800" cy="4419600"/>
          </a:xfrm>
        </p:spPr>
        <p:txBody>
          <a:bodyPr>
            <a:normAutofit fontScale="55000" lnSpcReduction="20000"/>
          </a:bodyPr>
          <a:lstStyle/>
          <a:p>
            <a:pPr marL="287338" indent="-28733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100" dirty="0"/>
              <a:t>Negative Pressure Ventilation </a:t>
            </a:r>
          </a:p>
          <a:p>
            <a:pPr marL="522288" indent="-234950">
              <a:lnSpc>
                <a:spcPct val="120000"/>
              </a:lnSpc>
              <a:buFont typeface="System Font Regular"/>
              <a:buChar char="-"/>
            </a:pPr>
            <a:r>
              <a:rPr lang="en-US" sz="5100" dirty="0"/>
              <a:t>The body’s “natural” way to ventilate</a:t>
            </a:r>
          </a:p>
          <a:p>
            <a:pPr marL="522288" indent="-234950">
              <a:lnSpc>
                <a:spcPct val="120000"/>
              </a:lnSpc>
              <a:buFont typeface="System Font Regular"/>
              <a:buChar char="-"/>
            </a:pPr>
            <a:r>
              <a:rPr lang="en-US" sz="5100" dirty="0"/>
              <a:t>Historically used in polio epidemics: </a:t>
            </a:r>
            <a:r>
              <a:rPr lang="en-US" sz="4400" dirty="0"/>
              <a:t>e.g., “Iron lung”</a:t>
            </a:r>
            <a:endParaRPr lang="en-US" sz="3600" dirty="0"/>
          </a:p>
          <a:p>
            <a:pPr marL="287338" indent="-28733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5100" dirty="0"/>
              <a:t>Positive Pressure Ventilation (PPV): used in OR and ICU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2174056"/>
            <a:ext cx="3352800" cy="27789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70322" y="6224325"/>
            <a:ext cx="335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By </a:t>
            </a:r>
            <a:r>
              <a:rPr lang="en-US" sz="900" dirty="0" err="1"/>
              <a:t>Kuebi</a:t>
            </a:r>
            <a:r>
              <a:rPr lang="en-US" sz="900" dirty="0"/>
              <a:t> = Armin </a:t>
            </a:r>
            <a:r>
              <a:rPr lang="en-US" sz="900" dirty="0" err="1"/>
              <a:t>Kübelbeck</a:t>
            </a:r>
            <a:r>
              <a:rPr lang="en-US" sz="900" dirty="0"/>
              <a:t> - Own work, CC BY 3.0, https://</a:t>
            </a:r>
            <a:r>
              <a:rPr lang="en-US" sz="900" dirty="0" err="1"/>
              <a:t>commons.wikimedia.org</a:t>
            </a:r>
            <a:r>
              <a:rPr lang="en-US" sz="900" dirty="0"/>
              <a:t>/w/</a:t>
            </a:r>
            <a:r>
              <a:rPr lang="en-US" sz="900" dirty="0" err="1"/>
              <a:t>index.php?curid</a:t>
            </a:r>
            <a:r>
              <a:rPr lang="en-US" sz="900" dirty="0"/>
              <a:t>=28965570</a:t>
            </a:r>
          </a:p>
        </p:txBody>
      </p:sp>
    </p:spTree>
    <p:extLst>
      <p:ext uri="{BB962C8B-B14F-4D97-AF65-F5344CB8AC3E}">
        <p14:creationId xmlns:p14="http://schemas.microsoft.com/office/powerpoint/2010/main" val="4034110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EABCF-77AE-4029-9EFE-30622A306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45256"/>
            <a:ext cx="8020050" cy="1150144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l"/>
            <a:r>
              <a:rPr lang="en-US" sz="5400" dirty="0">
                <a:latin typeface="+mn-lt"/>
              </a:rPr>
              <a:t>Physiology of PPV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216E1-566A-40C7-B676-90E166B5C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2900" y="1295400"/>
            <a:ext cx="8458200" cy="4648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03213" indent="-303213">
              <a:buFont typeface="Arial" panose="020B0604020202020204" pitchFamily="34" charset="0"/>
              <a:buChar char="•"/>
            </a:pPr>
            <a:r>
              <a:rPr lang="en-US" sz="3600" i="1" dirty="0"/>
              <a:t>Positive pressure is used to actively inflate the lungs </a:t>
            </a:r>
          </a:p>
          <a:p>
            <a:pPr marL="0" indent="0" algn="ctr">
              <a:buNone/>
            </a:pPr>
            <a:r>
              <a:rPr lang="en-US" sz="3200" b="1" dirty="0" err="1"/>
              <a:t>P</a:t>
            </a:r>
            <a:r>
              <a:rPr lang="en-US" sz="3200" b="1" baseline="-25000" dirty="0" err="1"/>
              <a:t>rs</a:t>
            </a:r>
            <a:r>
              <a:rPr lang="en-US" sz="3200" b="1" baseline="-25000" dirty="0"/>
              <a:t>  </a:t>
            </a:r>
            <a:r>
              <a:rPr lang="en-US" sz="3200" b="1" dirty="0"/>
              <a:t>≥  </a:t>
            </a:r>
            <a:r>
              <a:rPr lang="en-US" sz="3200" b="1" dirty="0" err="1"/>
              <a:t>P</a:t>
            </a:r>
            <a:r>
              <a:rPr lang="en-US" sz="3200" b="1" baseline="-25000" dirty="0" err="1"/>
              <a:t>elastic</a:t>
            </a:r>
            <a:r>
              <a:rPr lang="en-US" sz="3200" b="1" dirty="0"/>
              <a:t> +  </a:t>
            </a:r>
            <a:r>
              <a:rPr lang="en-US" sz="3200" b="1" dirty="0" err="1"/>
              <a:t>P</a:t>
            </a:r>
            <a:r>
              <a:rPr lang="en-US" sz="3200" b="1" baseline="-25000" dirty="0" err="1"/>
              <a:t>resistance</a:t>
            </a:r>
            <a:r>
              <a:rPr lang="en-US" sz="3200" b="1" baseline="-25000" dirty="0"/>
              <a:t> </a:t>
            </a:r>
          </a:p>
          <a:p>
            <a:pPr marL="0" indent="0" algn="ctr">
              <a:buNone/>
            </a:pPr>
            <a:r>
              <a:rPr lang="en-US" sz="3200" b="1" dirty="0" err="1"/>
              <a:t>P</a:t>
            </a:r>
            <a:r>
              <a:rPr lang="en-US" sz="3200" b="1" baseline="-25000" dirty="0" err="1"/>
              <a:t>rs</a:t>
            </a:r>
            <a:r>
              <a:rPr lang="en-US" sz="3200" b="1" baseline="-25000" dirty="0"/>
              <a:t> </a:t>
            </a:r>
            <a:r>
              <a:rPr lang="en-US" sz="3200" b="1" dirty="0"/>
              <a:t>=  </a:t>
            </a:r>
            <a:r>
              <a:rPr lang="en-US" sz="3200" b="1" dirty="0" err="1"/>
              <a:t>P</a:t>
            </a:r>
            <a:r>
              <a:rPr lang="en-US" sz="3200" b="1" baseline="-25000" dirty="0" err="1"/>
              <a:t>awo</a:t>
            </a:r>
            <a:r>
              <a:rPr lang="en-US" sz="3200" b="1" baseline="-25000" dirty="0"/>
              <a:t> </a:t>
            </a:r>
            <a:r>
              <a:rPr lang="en-US" sz="3200" b="1" dirty="0"/>
              <a:t>+  </a:t>
            </a:r>
            <a:r>
              <a:rPr lang="en-US" sz="3200" b="1" dirty="0" err="1"/>
              <a:t>P</a:t>
            </a:r>
            <a:r>
              <a:rPr lang="en-US" sz="3200" b="1" baseline="-25000" dirty="0" err="1"/>
              <a:t>mus</a:t>
            </a:r>
            <a:endParaRPr lang="en-US" sz="3200" b="1" baseline="-25000" dirty="0"/>
          </a:p>
          <a:p>
            <a:pPr marL="0" indent="0" algn="ctr">
              <a:buNone/>
            </a:pPr>
            <a:r>
              <a:rPr lang="en-US" sz="200" dirty="0"/>
              <a:t>j</a:t>
            </a:r>
            <a:br>
              <a:rPr lang="en-US" sz="2000" dirty="0"/>
            </a:br>
            <a:endParaRPr lang="en-US" sz="400" dirty="0"/>
          </a:p>
          <a:p>
            <a:pPr marL="303213" indent="0">
              <a:buNone/>
            </a:pPr>
            <a:r>
              <a:rPr lang="en-US" sz="3200" i="1" dirty="0"/>
              <a:t>Where P</a:t>
            </a:r>
            <a:r>
              <a:rPr lang="en-US" sz="3200" i="1" baseline="-25000" dirty="0"/>
              <a:t>rs </a:t>
            </a:r>
            <a:r>
              <a:rPr lang="en-US" sz="3200" i="1" dirty="0"/>
              <a:t>= Pressure supplied to the respiratory system</a:t>
            </a:r>
            <a:endParaRPr lang="en-US" sz="3600" i="1" dirty="0"/>
          </a:p>
          <a:p>
            <a:pPr marL="303213" indent="-303213">
              <a:buFont typeface="Arial" panose="020B0604020202020204" pitchFamily="34" charset="0"/>
              <a:buChar char="•"/>
            </a:pPr>
            <a:r>
              <a:rPr lang="en-US" sz="3600" i="1" dirty="0"/>
              <a:t>Expiration is passive</a:t>
            </a:r>
          </a:p>
          <a:p>
            <a:pPr marL="0" indent="0">
              <a:buNone/>
            </a:pPr>
            <a:endParaRPr lang="en-US" sz="2400" b="1" baseline="-25000" dirty="0"/>
          </a:p>
        </p:txBody>
      </p:sp>
    </p:spTree>
    <p:extLst>
      <p:ext uri="{BB962C8B-B14F-4D97-AF65-F5344CB8AC3E}">
        <p14:creationId xmlns:p14="http://schemas.microsoft.com/office/powerpoint/2010/main" val="1557624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87B6-E058-4289-9285-4E93DD080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058150" cy="1752599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Indications for Mechanical Ventilation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8612770"/>
              </p:ext>
            </p:extLst>
          </p:nvPr>
        </p:nvGraphicFramePr>
        <p:xfrm>
          <a:off x="457200" y="2119312"/>
          <a:ext cx="8058150" cy="3508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01934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DCBD2-0DC0-46BF-BB31-A48AAC1B0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134350" cy="1158875"/>
          </a:xfrm>
        </p:spPr>
        <p:txBody>
          <a:bodyPr/>
          <a:lstStyle/>
          <a:p>
            <a:pPr algn="l"/>
            <a:r>
              <a:rPr lang="en-US" dirty="0"/>
              <a:t>Cardiovascular Effects of PPV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5DA44-9A1B-4F45-84F7-ADB168ABD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1275"/>
            <a:ext cx="7848600" cy="5029199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800" i="1" dirty="0"/>
              <a:t>Inspiration with positive pressure ventilation </a:t>
            </a:r>
            <a:r>
              <a:rPr lang="en-US" sz="9800" b="1" i="1" dirty="0"/>
              <a:t>increases intrathoracic pressure  </a:t>
            </a:r>
            <a:endParaRPr lang="en-US" sz="7000" b="1" i="1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7400" dirty="0">
                <a:sym typeface="Wingdings" panose="05000000000000000000" pitchFamily="2" charset="2"/>
              </a:rPr>
              <a:t>↑ RA pressure   ↓ venous return  ↓ RV stroke volume</a:t>
            </a:r>
          </a:p>
          <a:p>
            <a:pPr>
              <a:lnSpc>
                <a:spcPct val="120000"/>
              </a:lnSpc>
            </a:pPr>
            <a:r>
              <a:rPr lang="en-US" sz="7400" dirty="0">
                <a:sym typeface="Wingdings" panose="05000000000000000000" pitchFamily="2" charset="2"/>
              </a:rPr>
              <a:t>↓ LV afterload: LV pumps against trans-mural pressure of the aorta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6200" i="1" dirty="0">
                <a:sym typeface="Wingdings" panose="05000000000000000000" pitchFamily="2" charset="2"/>
              </a:rPr>
              <a:t>Transmural pressure = Intravascular pressure – intrathoracic pressure</a:t>
            </a:r>
          </a:p>
          <a:p>
            <a:pPr>
              <a:lnSpc>
                <a:spcPct val="120000"/>
              </a:lnSpc>
            </a:pPr>
            <a:r>
              <a:rPr lang="en-US" sz="7400" dirty="0">
                <a:sym typeface="Wingdings" panose="05000000000000000000" pitchFamily="2" charset="2"/>
              </a:rPr>
              <a:t>PEEP  ↓ venous return  ↓ cardiac output</a:t>
            </a:r>
          </a:p>
          <a:p>
            <a:pPr>
              <a:lnSpc>
                <a:spcPct val="120000"/>
              </a:lnSpc>
            </a:pPr>
            <a:r>
              <a:rPr lang="en-US" sz="7400" dirty="0">
                <a:sym typeface="Wingdings" panose="05000000000000000000" pitchFamily="2" charset="2"/>
              </a:rPr>
              <a:t>Positive pressure slightly </a:t>
            </a:r>
            <a:r>
              <a:rPr lang="en-US" sz="7400" b="1" dirty="0">
                <a:sym typeface="Wingdings" panose="05000000000000000000" pitchFamily="2" charset="2"/>
              </a:rPr>
              <a:t>decreases</a:t>
            </a:r>
            <a:r>
              <a:rPr lang="en-US" sz="7400" dirty="0">
                <a:sym typeface="Wingdings" panose="05000000000000000000" pitchFamily="2" charset="2"/>
              </a:rPr>
              <a:t> ventilation-perfusion (V-Q) matching</a:t>
            </a:r>
          </a:p>
          <a:p>
            <a:pPr>
              <a:lnSpc>
                <a:spcPct val="120000"/>
              </a:lnSpc>
            </a:pPr>
            <a:endParaRPr 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12342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FD937-DDF2-42BD-A9A1-6F2D3C737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1"/>
            <a:ext cx="7239000" cy="1295400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Simplest Ventilator: Manual Ventilation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BDED5-7173-4962-BC35-00492BE75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5"/>
            <a:ext cx="8058150" cy="4351338"/>
          </a:xfrm>
        </p:spPr>
        <p:txBody>
          <a:bodyPr>
            <a:normAutofit lnSpcReduction="10000"/>
          </a:bodyPr>
          <a:lstStyle/>
          <a:p>
            <a:pPr marL="287338" lvl="1" indent="-274638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500" dirty="0"/>
              <a:t>Components:</a:t>
            </a:r>
          </a:p>
          <a:p>
            <a:pPr marL="587375" lvl="2" indent="-284163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Breathing system: e. g. </a:t>
            </a:r>
            <a:r>
              <a:rPr lang="en-US" dirty="0" err="1"/>
              <a:t>Ambu</a:t>
            </a:r>
            <a:r>
              <a:rPr lang="en-US" dirty="0"/>
              <a:t> Bag</a:t>
            </a:r>
          </a:p>
          <a:p>
            <a:pPr marL="587375" lvl="2" indent="-284163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Fresh gas flow: oxygen source or air entrainment</a:t>
            </a:r>
          </a:p>
          <a:p>
            <a:pPr marL="587375" lvl="2" indent="-284163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Reservoir bag</a:t>
            </a:r>
          </a:p>
          <a:p>
            <a:pPr marL="587375" lvl="2" indent="-284163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Adjustable pressure limiting valve (APL) or an </a:t>
            </a:r>
            <a:r>
              <a:rPr lang="en-US" dirty="0" err="1"/>
              <a:t>Ambu</a:t>
            </a:r>
            <a:r>
              <a:rPr lang="en-US" dirty="0"/>
              <a:t>-type valve</a:t>
            </a:r>
          </a:p>
          <a:p>
            <a:pPr marL="303213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3500" dirty="0"/>
              <a:t>Can be delivered via face mask, LMA, ETT, or tracheostomy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41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C4FEB-179E-477E-BC19-87EB7383E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8134350" cy="930275"/>
          </a:xfrm>
        </p:spPr>
        <p:txBody>
          <a:bodyPr>
            <a:normAutofit/>
          </a:bodyPr>
          <a:lstStyle/>
          <a:p>
            <a:pPr algn="l"/>
            <a:r>
              <a:rPr lang="en-US" sz="5400" dirty="0"/>
              <a:t>Manual Ventilation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946C4F6-F0F7-478E-B270-53CEF741F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882336"/>
              </p:ext>
            </p:extLst>
          </p:nvPr>
        </p:nvGraphicFramePr>
        <p:xfrm>
          <a:off x="495300" y="1524000"/>
          <a:ext cx="8153400" cy="419099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76700">
                  <a:extLst>
                    <a:ext uri="{9D8B030D-6E8A-4147-A177-3AD203B41FA5}">
                      <a16:colId xmlns:a16="http://schemas.microsoft.com/office/drawing/2014/main" val="180768109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3617480383"/>
                    </a:ext>
                  </a:extLst>
                </a:gridCol>
              </a:tblGrid>
              <a:tr h="899641"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/>
                        <a:t>Advantages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/>
                        <a:t>Disadvantages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089416"/>
                  </a:ext>
                </a:extLst>
              </a:tr>
              <a:tr h="696432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Low cost/low 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Imprecise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0414787"/>
                  </a:ext>
                </a:extLst>
              </a:tr>
              <a:tr h="696432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Ubiquitous availability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Operator fatigue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1347508"/>
                  </a:ext>
                </a:extLst>
              </a:tr>
              <a:tr h="1202062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May be lifesaving in resource limited settings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Single provider may be unable to perform other important tasks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3459193"/>
                  </a:ext>
                </a:extLst>
              </a:tr>
              <a:tr h="696432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Practical for short periods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282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0842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FF8E5-453D-4154-9F65-492C6B67B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125"/>
            <a:ext cx="7391400" cy="1463675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Problems with Older Anesthesia Machine Ventilators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1848285"/>
              </p:ext>
            </p:extLst>
          </p:nvPr>
        </p:nvGraphicFramePr>
        <p:xfrm>
          <a:off x="0" y="1943100"/>
          <a:ext cx="9144000" cy="4537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4702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15D6556-1CEE-479A-87B9-FED06D3BA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1750"/>
            <a:ext cx="7162800" cy="1600200"/>
          </a:xfrm>
        </p:spPr>
        <p:txBody>
          <a:bodyPr anchor="ctr">
            <a:noAutofit/>
          </a:bodyPr>
          <a:lstStyle/>
          <a:p>
            <a:r>
              <a:rPr lang="en-US" sz="4400" b="0" dirty="0">
                <a:latin typeface="Calibri body"/>
                <a:cs typeface="Calibri body"/>
              </a:rPr>
              <a:t>Ventilators on Older Anesthesia Machines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C00EA79-0C63-9648-90F8-A479F87B8A5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465" b="14465"/>
          <a:stretch>
            <a:fillRect/>
          </a:stretch>
        </p:blipFill>
        <p:spPr>
          <a:xfrm>
            <a:off x="4675194" y="1631950"/>
            <a:ext cx="4127500" cy="3095625"/>
          </a:xfrm>
          <a:prstGeom prst="rect">
            <a:avLst/>
          </a:prstGeom>
          <a:noFill/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304800" y="1631950"/>
            <a:ext cx="3810000" cy="4083050"/>
          </a:xfrm>
        </p:spPr>
        <p:txBody>
          <a:bodyPr>
            <a:normAutofit fontScale="92500" lnSpcReduction="20000"/>
          </a:bodyPr>
          <a:lstStyle/>
          <a:p>
            <a:pPr marL="242888" indent="-242888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Schematic of a traditional anesthesia machine design indicating gas flows during mechanical inspiration</a:t>
            </a:r>
          </a:p>
          <a:p>
            <a:pPr marL="242888" indent="-242888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 set tidal volume enters the bellows compartment (1), but the tidal volume delivered to the patient (4) is altered because of circuit compliance and fresh gas flows (2)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838320-B841-C642-8B63-6B5CED49A487}"/>
              </a:ext>
            </a:extLst>
          </p:cNvPr>
          <p:cNvSpPr txBox="1"/>
          <p:nvPr/>
        </p:nvSpPr>
        <p:spPr>
          <a:xfrm>
            <a:off x="228600" y="1524000"/>
            <a:ext cx="440503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42888" indent="-242888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endParaRPr lang="en-US" sz="15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733019-B823-DA47-87E2-A8FE3DE639AC}"/>
              </a:ext>
            </a:extLst>
          </p:cNvPr>
          <p:cNvSpPr txBox="1"/>
          <p:nvPr/>
        </p:nvSpPr>
        <p:spPr>
          <a:xfrm>
            <a:off x="2743199" y="6096000"/>
            <a:ext cx="3810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From “Feldman JM. Optimal Ventilation of the Anesthetized Pediatric Patient. </a:t>
            </a:r>
            <a:r>
              <a:rPr lang="en-US" sz="1200" i="1" dirty="0" err="1"/>
              <a:t>Anesth</a:t>
            </a:r>
            <a:r>
              <a:rPr lang="en-US" sz="1200" i="1" dirty="0"/>
              <a:t> </a:t>
            </a:r>
            <a:r>
              <a:rPr lang="en-US" sz="1200" i="1" dirty="0" err="1"/>
              <a:t>Analg</a:t>
            </a:r>
            <a:r>
              <a:rPr lang="en-US" sz="1200" i="1" dirty="0"/>
              <a:t>. 2015;120(1):165-175”</a:t>
            </a:r>
          </a:p>
        </p:txBody>
      </p:sp>
    </p:spTree>
    <p:extLst>
      <p:ext uri="{BB962C8B-B14F-4D97-AF65-F5344CB8AC3E}">
        <p14:creationId xmlns:p14="http://schemas.microsoft.com/office/powerpoint/2010/main" val="1569802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latin typeface="Calibri body"/>
                <a:cs typeface="Calibri body"/>
              </a:rPr>
              <a:t>Ventilators on Older Anesthesia Machines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55589130"/>
              </p:ext>
            </p:extLst>
          </p:nvPr>
        </p:nvGraphicFramePr>
        <p:xfrm>
          <a:off x="621846" y="1600200"/>
          <a:ext cx="7900307" cy="4523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10207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07230-20C8-6446-9753-2A612886D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1723"/>
            <a:ext cx="7067550" cy="1143000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Newer Anesthesia Machine Ventilators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4A0CD-BF14-9E4B-AC85-6C4FC18B3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7025"/>
            <a:ext cx="7886700" cy="4879975"/>
          </a:xfrm>
        </p:spPr>
        <p:txBody>
          <a:bodyPr>
            <a:normAutofit fontScale="70000" lnSpcReduction="20000"/>
          </a:bodyPr>
          <a:lstStyle/>
          <a:p>
            <a:pPr marL="292100" indent="-2921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600" dirty="0"/>
              <a:t>Have multiple modes available:</a:t>
            </a:r>
          </a:p>
          <a:p>
            <a:pPr marL="635000" lvl="1" indent="-277813">
              <a:lnSpc>
                <a:spcPct val="110000"/>
              </a:lnSpc>
              <a:buFont typeface="System Font Regular"/>
              <a:buChar char="-"/>
            </a:pPr>
            <a:r>
              <a:rPr lang="en-US" sz="3000" dirty="0"/>
              <a:t>Pressure Support</a:t>
            </a:r>
          </a:p>
          <a:p>
            <a:pPr marL="635000" lvl="1" indent="-277813">
              <a:lnSpc>
                <a:spcPct val="110000"/>
              </a:lnSpc>
              <a:buFont typeface="System Font Regular"/>
              <a:buChar char="-"/>
            </a:pPr>
            <a:r>
              <a:rPr lang="en-US" sz="3000" dirty="0"/>
              <a:t>Pressure Control</a:t>
            </a:r>
          </a:p>
          <a:p>
            <a:pPr marL="635000" lvl="1" indent="-277813">
              <a:lnSpc>
                <a:spcPct val="110000"/>
              </a:lnSpc>
              <a:buFont typeface="System Font Regular"/>
              <a:buChar char="-"/>
            </a:pPr>
            <a:r>
              <a:rPr lang="en-US" sz="3000" dirty="0"/>
              <a:t>Volume Control-SIMV</a:t>
            </a:r>
          </a:p>
          <a:p>
            <a:pPr marL="635000" lvl="1" indent="-277813">
              <a:lnSpc>
                <a:spcPct val="110000"/>
              </a:lnSpc>
              <a:buFont typeface="System Font Regular"/>
              <a:buChar char="-"/>
            </a:pPr>
            <a:r>
              <a:rPr lang="en-US" sz="3000" dirty="0"/>
              <a:t>Pressure Regulated Volume Control (Auto-Flow or Volume Guarantee)</a:t>
            </a:r>
          </a:p>
          <a:p>
            <a:pPr marL="292100" indent="-2921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100" dirty="0"/>
              <a:t>Can more precisely deliver small tidal volumes and higher respiratory rates suitable for infants</a:t>
            </a:r>
          </a:p>
          <a:p>
            <a:pPr marL="292100" indent="-2921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4100" dirty="0"/>
              <a:t>Can compensate for circuit compliance and leaks and separate delivered tidal volumes from fresh gas flows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108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7A92A57-D46A-418A-9DD5-5C5AE5974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7239000" cy="146367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Ventilators on Newer Anesthesia Machines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954CCE8-829B-3C40-9ADA-A251541EE74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604385"/>
            <a:ext cx="4419600" cy="3036101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876B5B-4D1A-9B46-8870-82841B52D181}"/>
              </a:ext>
            </a:extLst>
          </p:cNvPr>
          <p:cNvSpPr txBox="1"/>
          <p:nvPr/>
        </p:nvSpPr>
        <p:spPr>
          <a:xfrm>
            <a:off x="304800" y="1690688"/>
            <a:ext cx="4572000" cy="2814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42888" indent="-242888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000" dirty="0"/>
              <a:t>Modern anesthesia ventilator capable of delivering the set tidal volume to the patient’s airway using compliance compensation and eliminating the interaction between fresh gas flow and tidal volume </a:t>
            </a:r>
          </a:p>
          <a:p>
            <a:pPr marL="242888" indent="-242888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000" dirty="0"/>
              <a:t>The ventilator delivers a larger volume to compensate for circuit compliance (1) so that the set volume is delivered to the airway (4)</a:t>
            </a:r>
          </a:p>
          <a:p>
            <a:pPr marL="242888" indent="-242888">
              <a:lnSpc>
                <a:spcPct val="110000"/>
              </a:lnSpc>
              <a:spcAft>
                <a:spcPts val="600"/>
              </a:spcAft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270447-756D-0748-8C59-3CB8FFB1827D}"/>
              </a:ext>
            </a:extLst>
          </p:cNvPr>
          <p:cNvSpPr txBox="1"/>
          <p:nvPr/>
        </p:nvSpPr>
        <p:spPr>
          <a:xfrm>
            <a:off x="2362200" y="6220384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From “Feldman JM. Optimal Ventilation of the Anesthetized Pediatric Patient. </a:t>
            </a:r>
            <a:r>
              <a:rPr lang="en-US" sz="1000" i="1" dirty="0" err="1"/>
              <a:t>Anesth</a:t>
            </a:r>
            <a:r>
              <a:rPr lang="en-US" sz="1000" i="1" dirty="0"/>
              <a:t> </a:t>
            </a:r>
            <a:r>
              <a:rPr lang="en-US" sz="1000" i="1" dirty="0" err="1"/>
              <a:t>Analg</a:t>
            </a:r>
            <a:r>
              <a:rPr lang="en-US" sz="1000" i="1" dirty="0"/>
              <a:t>. 2015;120(1):165-175”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EA08A4-D5DC-F24E-9614-CA0A9A5C0F8B}"/>
              </a:ext>
            </a:extLst>
          </p:cNvPr>
          <p:cNvSpPr txBox="1"/>
          <p:nvPr/>
        </p:nvSpPr>
        <p:spPr>
          <a:xfrm>
            <a:off x="304800" y="5206496"/>
            <a:ext cx="8289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2888" indent="-227013">
              <a:buFont typeface="Arial" panose="020B0604020202020204" pitchFamily="34" charset="0"/>
              <a:buChar char="•"/>
            </a:pPr>
            <a:r>
              <a:rPr lang="en-US" sz="2000" dirty="0"/>
              <a:t>Fresh gas cannot enter the circuit during inspiration and influence tidal volume because of a valve between the fresh gas flow and the ventilator (2)</a:t>
            </a:r>
          </a:p>
        </p:txBody>
      </p:sp>
    </p:spTree>
    <p:extLst>
      <p:ext uri="{BB962C8B-B14F-4D97-AF65-F5344CB8AC3E}">
        <p14:creationId xmlns:p14="http://schemas.microsoft.com/office/powerpoint/2010/main" val="818807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9FE3B-A937-1448-857F-BC291CDFD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521954" cy="1312724"/>
          </a:xfrm>
        </p:spPr>
        <p:txBody>
          <a:bodyPr>
            <a:normAutofit/>
          </a:bodyPr>
          <a:lstStyle/>
          <a:p>
            <a:pPr algn="l"/>
            <a:r>
              <a:rPr lang="en-US" sz="4200" dirty="0"/>
              <a:t>Modern Anesthesia Workstation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CB1A66-FD32-7942-B6E9-272B0F4F42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412" y="1339179"/>
            <a:ext cx="6923988" cy="4461255"/>
          </a:xfrm>
          <a:solidFill>
            <a:srgbClr val="FF0000"/>
          </a:solidFill>
          <a:ln w="12700">
            <a:solidFill>
              <a:srgbClr val="FF0000"/>
            </a:solidFill>
          </a:ln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E6D1C18-8616-C04F-9F6D-D72B98E5E1E2}"/>
              </a:ext>
            </a:extLst>
          </p:cNvPr>
          <p:cNvSpPr txBox="1"/>
          <p:nvPr/>
        </p:nvSpPr>
        <p:spPr>
          <a:xfrm>
            <a:off x="6522542" y="3264822"/>
            <a:ext cx="853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Vent Modes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48C5D62-BEDA-4840-BBD9-D9E94ED881AE}"/>
              </a:ext>
            </a:extLst>
          </p:cNvPr>
          <p:cNvSpPr txBox="1"/>
          <p:nvPr/>
        </p:nvSpPr>
        <p:spPr>
          <a:xfrm>
            <a:off x="1981895" y="3740474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APL valve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6155E86-BB57-4C46-B2FE-904F053F7B41}"/>
              </a:ext>
            </a:extLst>
          </p:cNvPr>
          <p:cNvSpPr/>
          <p:nvPr/>
        </p:nvSpPr>
        <p:spPr>
          <a:xfrm>
            <a:off x="4800600" y="1918744"/>
            <a:ext cx="1524000" cy="1137762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73D40E70-85F0-1B4E-8787-102838C02DE4}"/>
                  </a:ext>
                </a:extLst>
              </p14:cNvPr>
              <p14:cNvContentPartPr/>
              <p14:nvPr/>
            </p14:nvContentPartPr>
            <p14:xfrm>
              <a:off x="-674730" y="257400"/>
              <a:ext cx="3240" cy="3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73D40E70-85F0-1B4E-8787-102838C02DE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-683730" y="248760"/>
                <a:ext cx="2088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71" name="TextBox 70">
            <a:extLst>
              <a:ext uri="{FF2B5EF4-FFF2-40B4-BE49-F238E27FC236}">
                <a16:creationId xmlns:a16="http://schemas.microsoft.com/office/drawing/2014/main" id="{722B02B1-37BB-3449-8813-5E33DB42060A}"/>
              </a:ext>
            </a:extLst>
          </p:cNvPr>
          <p:cNvSpPr txBox="1"/>
          <p:nvPr/>
        </p:nvSpPr>
        <p:spPr>
          <a:xfrm>
            <a:off x="5522312" y="2402580"/>
            <a:ext cx="2087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Volumes/pressure-flow monitoring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2C2BACB-2FB2-EA4D-8F92-5A062DE4EC5C}"/>
              </a:ext>
            </a:extLst>
          </p:cNvPr>
          <p:cNvSpPr txBox="1"/>
          <p:nvPr/>
        </p:nvSpPr>
        <p:spPr>
          <a:xfrm>
            <a:off x="731032" y="1512156"/>
            <a:ext cx="1327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Vaporizers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7296782-C1AF-7D46-9CE4-6B9B4485C6BE}"/>
              </a:ext>
            </a:extLst>
          </p:cNvPr>
          <p:cNvSpPr txBox="1"/>
          <p:nvPr/>
        </p:nvSpPr>
        <p:spPr>
          <a:xfrm>
            <a:off x="2847397" y="4699743"/>
            <a:ext cx="1082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CO2 Absorber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8099D43-F3E2-D240-8DD2-6C28295F06DD}"/>
              </a:ext>
            </a:extLst>
          </p:cNvPr>
          <p:cNvSpPr txBox="1"/>
          <p:nvPr/>
        </p:nvSpPr>
        <p:spPr>
          <a:xfrm>
            <a:off x="832441" y="4567006"/>
            <a:ext cx="1219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Reservoir bag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83BF126-02D3-42AF-B4ED-2C5DD337615B}"/>
              </a:ext>
            </a:extLst>
          </p:cNvPr>
          <p:cNvCxnSpPr>
            <a:cxnSpLocks/>
          </p:cNvCxnSpPr>
          <p:nvPr/>
        </p:nvCxnSpPr>
        <p:spPr>
          <a:xfrm>
            <a:off x="1328190" y="1920692"/>
            <a:ext cx="860900" cy="4593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89C3C2D-7076-46AC-A8C7-E1FF232E0F7C}"/>
              </a:ext>
            </a:extLst>
          </p:cNvPr>
          <p:cNvCxnSpPr>
            <a:cxnSpLocks/>
          </p:cNvCxnSpPr>
          <p:nvPr/>
        </p:nvCxnSpPr>
        <p:spPr>
          <a:xfrm>
            <a:off x="2769618" y="4081315"/>
            <a:ext cx="314259" cy="1640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E68AEC6-A1E3-4E19-88AB-D55FE7D70099}"/>
              </a:ext>
            </a:extLst>
          </p:cNvPr>
          <p:cNvCxnSpPr>
            <a:cxnSpLocks/>
          </p:cNvCxnSpPr>
          <p:nvPr/>
        </p:nvCxnSpPr>
        <p:spPr>
          <a:xfrm>
            <a:off x="3472206" y="5363387"/>
            <a:ext cx="914400" cy="2296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B415714-B886-495B-9E70-8BEF9B964251}"/>
              </a:ext>
            </a:extLst>
          </p:cNvPr>
          <p:cNvCxnSpPr>
            <a:cxnSpLocks/>
          </p:cNvCxnSpPr>
          <p:nvPr/>
        </p:nvCxnSpPr>
        <p:spPr>
          <a:xfrm flipH="1" flipV="1">
            <a:off x="5839205" y="3211999"/>
            <a:ext cx="637796" cy="2447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FA84E7C-D6CD-48EB-8DD8-8676005D8B87}"/>
              </a:ext>
            </a:extLst>
          </p:cNvPr>
          <p:cNvCxnSpPr>
            <a:cxnSpLocks/>
          </p:cNvCxnSpPr>
          <p:nvPr/>
        </p:nvCxnSpPr>
        <p:spPr>
          <a:xfrm>
            <a:off x="2298711" y="2057773"/>
            <a:ext cx="176706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A81542C-D548-4CB0-AA09-EB3145B68177}"/>
              </a:ext>
            </a:extLst>
          </p:cNvPr>
          <p:cNvCxnSpPr>
            <a:cxnSpLocks/>
          </p:cNvCxnSpPr>
          <p:nvPr/>
        </p:nvCxnSpPr>
        <p:spPr>
          <a:xfrm>
            <a:off x="4065777" y="2047295"/>
            <a:ext cx="14466" cy="162656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0957167-1431-4A95-A028-1A090F68CEEF}"/>
              </a:ext>
            </a:extLst>
          </p:cNvPr>
          <p:cNvCxnSpPr>
            <a:cxnSpLocks/>
          </p:cNvCxnSpPr>
          <p:nvPr/>
        </p:nvCxnSpPr>
        <p:spPr>
          <a:xfrm flipH="1" flipV="1">
            <a:off x="2298711" y="3644229"/>
            <a:ext cx="1767066" cy="1337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057ED8A-C887-498F-8478-94BBA16F5677}"/>
              </a:ext>
            </a:extLst>
          </p:cNvPr>
          <p:cNvCxnSpPr>
            <a:cxnSpLocks/>
          </p:cNvCxnSpPr>
          <p:nvPr/>
        </p:nvCxnSpPr>
        <p:spPr>
          <a:xfrm flipV="1">
            <a:off x="2298711" y="2057773"/>
            <a:ext cx="0" cy="158645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2A6398D-4173-42DA-86D3-503641AA4DBF}"/>
              </a:ext>
            </a:extLst>
          </p:cNvPr>
          <p:cNvCxnSpPr>
            <a:cxnSpLocks/>
          </p:cNvCxnSpPr>
          <p:nvPr/>
        </p:nvCxnSpPr>
        <p:spPr>
          <a:xfrm flipH="1" flipV="1">
            <a:off x="5419132" y="2266912"/>
            <a:ext cx="266643" cy="2207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FC9006D-5456-4053-859F-56A697370099}"/>
              </a:ext>
            </a:extLst>
          </p:cNvPr>
          <p:cNvCxnSpPr>
            <a:cxnSpLocks/>
          </p:cNvCxnSpPr>
          <p:nvPr/>
        </p:nvCxnSpPr>
        <p:spPr>
          <a:xfrm flipH="1">
            <a:off x="4903779" y="2981143"/>
            <a:ext cx="1" cy="47556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5337BED-85DD-4176-90C6-6C2BEB96BD09}"/>
              </a:ext>
            </a:extLst>
          </p:cNvPr>
          <p:cNvCxnSpPr>
            <a:cxnSpLocks/>
          </p:cNvCxnSpPr>
          <p:nvPr/>
        </p:nvCxnSpPr>
        <p:spPr>
          <a:xfrm>
            <a:off x="4903779" y="3456709"/>
            <a:ext cx="96240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0B3A1A1-93A5-483A-AE9F-548F54C2EDA9}"/>
              </a:ext>
            </a:extLst>
          </p:cNvPr>
          <p:cNvCxnSpPr>
            <a:cxnSpLocks/>
          </p:cNvCxnSpPr>
          <p:nvPr/>
        </p:nvCxnSpPr>
        <p:spPr>
          <a:xfrm flipV="1">
            <a:off x="5900335" y="2981143"/>
            <a:ext cx="0" cy="47556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BFBA835-23D0-470B-BD42-5E569BA36AB9}"/>
              </a:ext>
            </a:extLst>
          </p:cNvPr>
          <p:cNvCxnSpPr>
            <a:cxnSpLocks/>
          </p:cNvCxnSpPr>
          <p:nvPr/>
        </p:nvCxnSpPr>
        <p:spPr>
          <a:xfrm flipH="1">
            <a:off x="4937930" y="2981143"/>
            <a:ext cx="96240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2939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88E81-C65A-C640-8694-3FCBAEB1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05001"/>
            <a:ext cx="7886700" cy="42719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i="1" dirty="0"/>
              <a:t>Regardless of how sophisticated the OR ventilator is, a </a:t>
            </a:r>
            <a:r>
              <a:rPr lang="en-US" sz="4000" i="1" dirty="0">
                <a:solidFill>
                  <a:srgbClr val="FF0000"/>
                </a:solidFill>
              </a:rPr>
              <a:t>backup manual system </a:t>
            </a:r>
            <a:r>
              <a:rPr lang="en-US" sz="4000" i="1" dirty="0"/>
              <a:t>should </a:t>
            </a:r>
            <a:r>
              <a:rPr lang="en-US" sz="4000" i="1" dirty="0">
                <a:solidFill>
                  <a:srgbClr val="FF0000"/>
                </a:solidFill>
              </a:rPr>
              <a:t>always be ready </a:t>
            </a:r>
            <a:r>
              <a:rPr lang="en-US" sz="4000" i="1" dirty="0"/>
              <a:t>in case of mechanical/electrical or gas supply failure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529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7E1A8-52BC-48F4-B0AA-155095F82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134350" cy="14605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Using Older Anesthesia Machine Ventilators For Infants</a:t>
            </a:r>
            <a:br>
              <a:rPr lang="en-US" dirty="0"/>
            </a:br>
            <a:endParaRPr lang="en-US" sz="1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5975225"/>
              </p:ext>
            </p:extLst>
          </p:nvPr>
        </p:nvGraphicFramePr>
        <p:xfrm>
          <a:off x="484909" y="1676400"/>
          <a:ext cx="83058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6140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7E1A8-52BC-48F4-B0AA-155095F82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8210550" cy="14605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Using Older Anesthesia Machine Ventilators For Infants</a:t>
            </a:r>
            <a:br>
              <a:rPr lang="en-US" dirty="0"/>
            </a:br>
            <a:endParaRPr lang="en-US" sz="1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699423"/>
              </p:ext>
            </p:extLst>
          </p:nvPr>
        </p:nvGraphicFramePr>
        <p:xfrm>
          <a:off x="304800" y="1713045"/>
          <a:ext cx="8134350" cy="4154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4709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CB639-0490-45DD-A136-1FE96F9B2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8134350" cy="1325563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Using Older Anesthesia Machine Ventilators For Infants: </a:t>
            </a:r>
            <a:r>
              <a:rPr lang="en-US" sz="4000" dirty="0">
                <a:solidFill>
                  <a:srgbClr val="FF0000"/>
                </a:solidFill>
              </a:rPr>
              <a:t>Caution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D49F1-F458-4FD3-8EB9-246A6F869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905000"/>
            <a:ext cx="8134350" cy="4119563"/>
          </a:xfrm>
        </p:spPr>
        <p:txBody>
          <a:bodyPr>
            <a:normAutofit/>
          </a:bodyPr>
          <a:lstStyle/>
          <a:p>
            <a:pPr marL="65087" indent="0">
              <a:buNone/>
            </a:pPr>
            <a:r>
              <a:rPr lang="en-US" sz="3200" i="1" dirty="0"/>
              <a:t>Vigilance is required when ventilating infants on older anesthesia machines</a:t>
            </a:r>
            <a:endParaRPr lang="en-US" sz="1050" dirty="0"/>
          </a:p>
          <a:p>
            <a:pPr marL="292100" indent="-227013"/>
            <a:r>
              <a:rPr lang="en-US" sz="2800" dirty="0"/>
              <a:t>Changes in airway compliance or lung/chest wall compliance can occur intraoperatively, increasing or decreasing the delivered tidal volume</a:t>
            </a:r>
          </a:p>
          <a:p>
            <a:pPr marL="292100" indent="-227013"/>
            <a:r>
              <a:rPr lang="en-US" sz="2800" dirty="0"/>
              <a:t>Using appropriately sized CUFFED endotracheal tubes will decrease the leak and </a:t>
            </a:r>
            <a:r>
              <a:rPr lang="en-US" sz="2800" b="1" dirty="0"/>
              <a:t>increase</a:t>
            </a:r>
            <a:r>
              <a:rPr lang="en-US" sz="2800" dirty="0"/>
              <a:t> the accuracy of delivering tidal volumes in infants</a:t>
            </a:r>
          </a:p>
        </p:txBody>
      </p:sp>
    </p:spTree>
    <p:extLst>
      <p:ext uri="{BB962C8B-B14F-4D97-AF65-F5344CB8AC3E}">
        <p14:creationId xmlns:p14="http://schemas.microsoft.com/office/powerpoint/2010/main" val="1477294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6DB69-7A27-4BBC-8C39-903F1E264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058150" cy="1158875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Fundamental Principles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8593581"/>
              </p:ext>
            </p:extLst>
          </p:nvPr>
        </p:nvGraphicFramePr>
        <p:xfrm>
          <a:off x="0" y="1371600"/>
          <a:ext cx="9143999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8852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507B9-B5C3-7B4B-99D7-85E69F2A0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7981950" cy="1138589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Apparatus Dead Space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91AB26-03B3-F842-BA48-9659ECA0FB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604" y="1227222"/>
            <a:ext cx="8116908" cy="4106778"/>
          </a:xfr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28AD11C-6D33-954E-9C1A-F83EE7C79D88}"/>
              </a:ext>
            </a:extLst>
          </p:cNvPr>
          <p:cNvSpPr txBox="1"/>
          <p:nvPr/>
        </p:nvSpPr>
        <p:spPr>
          <a:xfrm>
            <a:off x="6625548" y="2362200"/>
            <a:ext cx="1299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Elbow connector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9870E6-B772-B94C-819F-228AE6767BB2}"/>
              </a:ext>
            </a:extLst>
          </p:cNvPr>
          <p:cNvSpPr txBox="1"/>
          <p:nvPr/>
        </p:nvSpPr>
        <p:spPr>
          <a:xfrm>
            <a:off x="3962400" y="16764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Redundant connector adding apparatus dead space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829AEC-816C-2540-B2C5-FC58934CEB7F}"/>
              </a:ext>
            </a:extLst>
          </p:cNvPr>
          <p:cNvSpPr txBox="1"/>
          <p:nvPr/>
        </p:nvSpPr>
        <p:spPr>
          <a:xfrm>
            <a:off x="744558" y="1752600"/>
            <a:ext cx="1553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Y-piece of circle breathing system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E18711-AC7A-2047-9561-D7F5EB30F7A8}"/>
              </a:ext>
            </a:extLst>
          </p:cNvPr>
          <p:cNvSpPr txBox="1"/>
          <p:nvPr/>
        </p:nvSpPr>
        <p:spPr>
          <a:xfrm>
            <a:off x="457200" y="54102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Small increases in dead space can substantially increase the </a:t>
            </a:r>
            <a:r>
              <a:rPr lang="en-US" dirty="0" err="1"/>
              <a:t>Vd</a:t>
            </a:r>
            <a:r>
              <a:rPr lang="en-US" dirty="0"/>
              <a:t>/Vt ratio in children causing HYPOVENTILATION and HYPERCARBIA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F1D4B30-ABA2-4AED-BAC4-97A532E7B2BA}"/>
              </a:ext>
            </a:extLst>
          </p:cNvPr>
          <p:cNvCxnSpPr>
            <a:cxnSpLocks/>
          </p:cNvCxnSpPr>
          <p:nvPr/>
        </p:nvCxnSpPr>
        <p:spPr>
          <a:xfrm>
            <a:off x="1905000" y="2524326"/>
            <a:ext cx="393192" cy="105357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309A99C-F0D6-4FF4-8BE8-AB0C66507279}"/>
              </a:ext>
            </a:extLst>
          </p:cNvPr>
          <p:cNvCxnSpPr>
            <a:cxnSpLocks/>
          </p:cNvCxnSpPr>
          <p:nvPr/>
        </p:nvCxnSpPr>
        <p:spPr>
          <a:xfrm>
            <a:off x="4819289" y="2510518"/>
            <a:ext cx="428146" cy="114170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D5B2520-0E55-4788-9E9E-091876E4543E}"/>
              </a:ext>
            </a:extLst>
          </p:cNvPr>
          <p:cNvCxnSpPr>
            <a:cxnSpLocks/>
          </p:cNvCxnSpPr>
          <p:nvPr/>
        </p:nvCxnSpPr>
        <p:spPr>
          <a:xfrm flipH="1">
            <a:off x="6468247" y="3067540"/>
            <a:ext cx="718905" cy="5103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0135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B7ECB-C63E-3A4C-AA68-8E09E85C1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416" y="214887"/>
            <a:ext cx="5801784" cy="1325563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Removal of Connector Reduces Dead Space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7A9B93-DE26-8D43-9069-4F604FCE3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400" y="1690687"/>
            <a:ext cx="5977467" cy="419507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F3AB2C-996D-5B41-B59A-98BC7F5D2E3C}"/>
              </a:ext>
            </a:extLst>
          </p:cNvPr>
          <p:cNvSpPr txBox="1"/>
          <p:nvPr/>
        </p:nvSpPr>
        <p:spPr>
          <a:xfrm>
            <a:off x="2781300" y="533400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Be diligent about minimizing apparatus dead space in children</a:t>
            </a:r>
          </a:p>
        </p:txBody>
      </p:sp>
    </p:spTree>
    <p:extLst>
      <p:ext uri="{BB962C8B-B14F-4D97-AF65-F5344CB8AC3E}">
        <p14:creationId xmlns:p14="http://schemas.microsoft.com/office/powerpoint/2010/main" val="4119922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0E674-A552-1C4F-BA82-FDFF5F4FD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53" y="76200"/>
            <a:ext cx="7886700" cy="1325563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OR vs ICU Ventilators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ABD748C-1DC2-48E7-BFDC-35FE6A9D9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613176"/>
              </p:ext>
            </p:extLst>
          </p:nvPr>
        </p:nvGraphicFramePr>
        <p:xfrm>
          <a:off x="486299" y="1143001"/>
          <a:ext cx="8171402" cy="46382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85701">
                  <a:extLst>
                    <a:ext uri="{9D8B030D-6E8A-4147-A177-3AD203B41FA5}">
                      <a16:colId xmlns:a16="http://schemas.microsoft.com/office/drawing/2014/main" val="349367377"/>
                    </a:ext>
                  </a:extLst>
                </a:gridCol>
                <a:gridCol w="4085701">
                  <a:extLst>
                    <a:ext uri="{9D8B030D-6E8A-4147-A177-3AD203B41FA5}">
                      <a16:colId xmlns:a16="http://schemas.microsoft.com/office/drawing/2014/main" val="2924237070"/>
                    </a:ext>
                  </a:extLst>
                </a:gridCol>
              </a:tblGrid>
              <a:tr h="793147">
                <a:tc>
                  <a:txBody>
                    <a:bodyPr/>
                    <a:lstStyle/>
                    <a:p>
                      <a:r>
                        <a:rPr lang="en-US" sz="3600" dirty="0"/>
                        <a:t>OR Ventilators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/>
                        <a:t>ICU Ventilators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239710"/>
                  </a:ext>
                </a:extLst>
              </a:tr>
              <a:tr h="4301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Short term ventilation (minutes to hours)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Longer ventilation (days to weeks)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091700"/>
                  </a:ext>
                </a:extLst>
              </a:tr>
              <a:tr h="723519">
                <a:tc>
                  <a:txBody>
                    <a:bodyPr/>
                    <a:lstStyle/>
                    <a:p>
                      <a:r>
                        <a:rPr lang="en-US" sz="1600" dirty="0"/>
                        <a:t>Simple modes of ventilation suitable for anesthetized patients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Many sophisticated modes for critically ill patients with severe lung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661497"/>
                  </a:ext>
                </a:extLst>
              </a:tr>
              <a:tr h="5768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Circle systems, CO</a:t>
                      </a:r>
                      <a:r>
                        <a:rPr lang="en-US" sz="1600" baseline="-25000" dirty="0"/>
                        <a:t>2</a:t>
                      </a:r>
                      <a:r>
                        <a:rPr lang="en-US" sz="1600" dirty="0"/>
                        <a:t> absorbers and one-way valves popular in many countries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Almost never used in ICU 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937401"/>
                  </a:ext>
                </a:extLst>
              </a:tr>
              <a:tr h="547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Designed for anesthetic delivery of inhalational anesthetic agents (IAA)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Inhalational agents rarely used in ICU ventilators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761903"/>
                  </a:ext>
                </a:extLst>
              </a:tr>
              <a:tr h="3749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Scavenging systems in line for IAA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Scavenging separate for inhaled 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572910"/>
                  </a:ext>
                </a:extLst>
              </a:tr>
              <a:tr h="5479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Humidification through circuit HMEs or circle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Integrated heater/humidifier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263707"/>
                  </a:ext>
                </a:extLst>
              </a:tr>
              <a:tr h="5774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Adjustable pressure limiting valve (APL) integrated in system for manual 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No APL. Need separate manual backup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234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289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3A972-07ED-1444-9BA3-4EA70EF29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0519"/>
            <a:ext cx="7239000" cy="716281"/>
          </a:xfrm>
        </p:spPr>
        <p:txBody>
          <a:bodyPr anchor="ctr">
            <a:normAutofit fontScale="90000"/>
          </a:bodyPr>
          <a:lstStyle/>
          <a:p>
            <a:r>
              <a:rPr lang="en-US" sz="4400" b="0" dirty="0">
                <a:latin typeface="+mn-lt"/>
              </a:rPr>
              <a:t>Infant and Neonatal Ventilator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34610AA-8900-264C-B76B-284C8250239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33800" y="1264920"/>
            <a:ext cx="4868697" cy="483108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C7C2F-68B8-0146-80ED-DED7CD9C8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992536"/>
            <a:ext cx="3155270" cy="3049588"/>
          </a:xfrm>
          <a:solidFill>
            <a:schemeClr val="bg1"/>
          </a:solidFill>
        </p:spPr>
        <p:txBody>
          <a:bodyPr anchor="t"/>
          <a:lstStyle/>
          <a:p>
            <a:r>
              <a:rPr lang="en-US" sz="2000" dirty="0"/>
              <a:t>Humidifier to prevent desiccation of respiratory tract on inspiratory limb</a:t>
            </a:r>
            <a:endParaRPr lang="en-US" sz="1800" dirty="0"/>
          </a:p>
          <a:p>
            <a:endParaRPr lang="en-US" sz="1200" dirty="0"/>
          </a:p>
          <a:p>
            <a:endParaRPr lang="en-US" sz="1200" dirty="0"/>
          </a:p>
          <a:p>
            <a:r>
              <a:rPr lang="en-US" sz="2000" dirty="0"/>
              <a:t>Expiratory limb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69E28F29-6E61-274D-91E2-7AE55B3917EB}"/>
              </a:ext>
            </a:extLst>
          </p:cNvPr>
          <p:cNvSpPr/>
          <p:nvPr/>
        </p:nvSpPr>
        <p:spPr>
          <a:xfrm>
            <a:off x="3276600" y="3383281"/>
            <a:ext cx="1295400" cy="457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6">
            <a:extLst>
              <a:ext uri="{FF2B5EF4-FFF2-40B4-BE49-F238E27FC236}">
                <a16:creationId xmlns:a16="http://schemas.microsoft.com/office/drawing/2014/main" id="{914AA662-174F-4889-ADE3-F8D8C7A07BB9}"/>
              </a:ext>
            </a:extLst>
          </p:cNvPr>
          <p:cNvSpPr/>
          <p:nvPr/>
        </p:nvSpPr>
        <p:spPr>
          <a:xfrm>
            <a:off x="2235572" y="4602481"/>
            <a:ext cx="1650628" cy="457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570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8B43E50-A78A-4946-A56D-6F77B436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7086600" cy="1973261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ICU Transport Ventilator With Basic ICU Modes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70C67-D9AD-5A4A-AA3B-1C47A17DB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73262"/>
            <a:ext cx="4038600" cy="435133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/>
              <a:t>Can function adequately for most ICU patients </a:t>
            </a:r>
          </a:p>
          <a:p>
            <a:pPr>
              <a:lnSpc>
                <a:spcPct val="100000"/>
              </a:lnSpc>
            </a:pPr>
            <a:r>
              <a:rPr lang="en-US" dirty="0"/>
              <a:t>Suitable for lower resource settings as a main ICU workhorse</a:t>
            </a:r>
          </a:p>
          <a:p>
            <a:pPr>
              <a:lnSpc>
                <a:spcPct val="100000"/>
              </a:lnSpc>
            </a:pPr>
            <a:r>
              <a:rPr lang="en-US" dirty="0"/>
              <a:t>Needs electrical power to work. Older version works on compressed gas supplies without power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3871A68-2BEA-C549-A7C0-FB6F1CDC5F1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737100" y="1691481"/>
            <a:ext cx="3860800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4207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D64B4-1F50-456F-A72A-06DA08AC2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381000"/>
            <a:ext cx="6781800" cy="914399"/>
          </a:xfrm>
          <a:prstGeom prst="rect">
            <a:avLst/>
          </a:prstGeom>
        </p:spPr>
        <p:txBody>
          <a:bodyPr anchor="ctr">
            <a:normAutofit fontScale="90000"/>
          </a:bodyPr>
          <a:lstStyle/>
          <a:p>
            <a:r>
              <a:rPr lang="en-US" sz="5400" b="0" dirty="0">
                <a:latin typeface="+mn-lt"/>
              </a:rPr>
              <a:t>ICU</a:t>
            </a:r>
            <a:r>
              <a:rPr lang="en-US" sz="5400" dirty="0">
                <a:latin typeface="+mn-lt"/>
              </a:rPr>
              <a:t> </a:t>
            </a:r>
            <a:r>
              <a:rPr lang="en-US" sz="5400" b="0" dirty="0">
                <a:latin typeface="+mn-lt"/>
              </a:rPr>
              <a:t>Ventilators</a:t>
            </a:r>
            <a:r>
              <a:rPr lang="en-US" sz="5400" dirty="0">
                <a:latin typeface="+mn-lt"/>
              </a:rPr>
              <a:t> </a:t>
            </a:r>
            <a:r>
              <a:rPr lang="en-US" sz="5400" b="0" dirty="0">
                <a:latin typeface="+mn-lt"/>
              </a:rPr>
              <a:t>Modes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304582-ACFA-A84D-A510-4A45200512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9249" y="1752598"/>
            <a:ext cx="3352800" cy="3100313"/>
          </a:xfrm>
          <a:prstGeom prst="rect">
            <a:avLst/>
          </a:prstGeom>
        </p:spPr>
      </p:pic>
      <p:sp>
        <p:nvSpPr>
          <p:cNvPr id="7" name="Up Arrow 6">
            <a:extLst>
              <a:ext uri="{FF2B5EF4-FFF2-40B4-BE49-F238E27FC236}">
                <a16:creationId xmlns:a16="http://schemas.microsoft.com/office/drawing/2014/main" id="{C0E13AAA-17EE-5646-997D-E791E320B440}"/>
              </a:ext>
            </a:extLst>
          </p:cNvPr>
          <p:cNvSpPr/>
          <p:nvPr/>
        </p:nvSpPr>
        <p:spPr>
          <a:xfrm>
            <a:off x="6934200" y="4800600"/>
            <a:ext cx="152400" cy="6096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66D5B3-C935-964E-84B3-B75F2EF2F600}"/>
              </a:ext>
            </a:extLst>
          </p:cNvPr>
          <p:cNvSpPr txBox="1"/>
          <p:nvPr/>
        </p:nvSpPr>
        <p:spPr>
          <a:xfrm>
            <a:off x="5410200" y="5449669"/>
            <a:ext cx="3361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Controls and settings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AD95C16-E06C-41E3-B814-54A60E5ED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231360"/>
              </p:ext>
            </p:extLst>
          </p:nvPr>
        </p:nvGraphicFramePr>
        <p:xfrm>
          <a:off x="304800" y="1752598"/>
          <a:ext cx="4724400" cy="38728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24400">
                  <a:extLst>
                    <a:ext uri="{9D8B030D-6E8A-4147-A177-3AD203B41FA5}">
                      <a16:colId xmlns:a16="http://schemas.microsoft.com/office/drawing/2014/main" val="807769972"/>
                    </a:ext>
                  </a:extLst>
                </a:gridCol>
              </a:tblGrid>
              <a:tr h="376663">
                <a:tc>
                  <a:txBody>
                    <a:bodyPr/>
                    <a:lstStyle/>
                    <a:p>
                      <a:r>
                        <a:rPr lang="en-US" sz="2000" dirty="0"/>
                        <a:t>Controlled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8672130"/>
                  </a:ext>
                </a:extLst>
              </a:tr>
              <a:tr h="376663">
                <a:tc>
                  <a:txBody>
                    <a:bodyPr/>
                    <a:lstStyle/>
                    <a:p>
                      <a:r>
                        <a:rPr lang="en-US" sz="2000" dirty="0"/>
                        <a:t>Assist-control ventilation (ACV)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4853888"/>
                  </a:ext>
                </a:extLst>
              </a:tr>
              <a:tr h="5885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Synchronized intermittent mandatory ventilation (SIMV)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1090577"/>
                  </a:ext>
                </a:extLst>
              </a:tr>
              <a:tr h="3981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Pressure-controlled ventilation (PCV)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9970239"/>
                  </a:ext>
                </a:extLst>
              </a:tr>
              <a:tr h="393284">
                <a:tc>
                  <a:txBody>
                    <a:bodyPr/>
                    <a:lstStyle/>
                    <a:p>
                      <a:r>
                        <a:rPr lang="en-US" sz="2000" dirty="0"/>
                        <a:t>Pressure support ventilation (PSV)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1985281"/>
                  </a:ext>
                </a:extLst>
              </a:tr>
              <a:tr h="376663">
                <a:tc>
                  <a:txBody>
                    <a:bodyPr/>
                    <a:lstStyle/>
                    <a:p>
                      <a:r>
                        <a:rPr lang="en-US" sz="2000" dirty="0"/>
                        <a:t>Airway pressure release ventilation (APRV)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6032287"/>
                  </a:ext>
                </a:extLst>
              </a:tr>
              <a:tr h="376663">
                <a:tc>
                  <a:txBody>
                    <a:bodyPr/>
                    <a:lstStyle/>
                    <a:p>
                      <a:r>
                        <a:rPr lang="en-US" sz="2000" dirty="0"/>
                        <a:t>Pressure regulated volume control (PRVC)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3329385"/>
                  </a:ext>
                </a:extLst>
              </a:tr>
              <a:tr h="385514">
                <a:tc>
                  <a:txBody>
                    <a:bodyPr/>
                    <a:lstStyle/>
                    <a:p>
                      <a:r>
                        <a:rPr lang="en-US" sz="2000" dirty="0"/>
                        <a:t>Proportional assist ventilation (PAV)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9865429"/>
                  </a:ext>
                </a:extLst>
              </a:tr>
              <a:tr h="385514">
                <a:tc>
                  <a:txBody>
                    <a:bodyPr/>
                    <a:lstStyle/>
                    <a:p>
                      <a:r>
                        <a:rPr lang="en-US" sz="2000" dirty="0" err="1"/>
                        <a:t>Neurally</a:t>
                      </a:r>
                      <a:r>
                        <a:rPr lang="en-US" sz="2000" dirty="0"/>
                        <a:t> adjusted ventilatory assist (NAVA)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0662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379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1DBB4-4BA8-4F04-A17C-D95B28EC9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8134350" cy="1082675"/>
          </a:xfrm>
        </p:spPr>
        <p:txBody>
          <a:bodyPr/>
          <a:lstStyle/>
          <a:p>
            <a:pPr algn="l"/>
            <a:r>
              <a:rPr lang="en-US" dirty="0"/>
              <a:t>Controlled Ventilation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4B163-524B-4524-B45E-4A8EA669F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876800"/>
          </a:xfrm>
        </p:spPr>
        <p:txBody>
          <a:bodyPr>
            <a:noAutofit/>
          </a:bodyPr>
          <a:lstStyle/>
          <a:p>
            <a:pPr marL="292100" indent="-292100">
              <a:lnSpc>
                <a:spcPct val="120000"/>
              </a:lnSpc>
            </a:pPr>
            <a:r>
              <a:rPr lang="en-US" sz="2800" b="1" dirty="0"/>
              <a:t>Pressure-controlled: </a:t>
            </a:r>
            <a:r>
              <a:rPr lang="en-US" sz="2800" dirty="0"/>
              <a:t>Time cycled, pressure-limited, decelerating flow, constant pressure waveform</a:t>
            </a:r>
          </a:p>
          <a:p>
            <a:pPr marL="587375" lvl="1" indent="-284163">
              <a:lnSpc>
                <a:spcPct val="120000"/>
              </a:lnSpc>
            </a:pPr>
            <a:r>
              <a:rPr lang="en-US" sz="2200" i="1" dirty="0">
                <a:solidFill>
                  <a:srgbClr val="006699"/>
                </a:solidFill>
              </a:rPr>
              <a:t>Better for recruitment and maintaining lung volumes and preventing pressure injury, but tidal volume not guaranteed</a:t>
            </a:r>
          </a:p>
          <a:p>
            <a:pPr marL="292100" indent="-292100">
              <a:lnSpc>
                <a:spcPct val="120000"/>
              </a:lnSpc>
            </a:pPr>
            <a:r>
              <a:rPr lang="en-US" sz="2800" b="1" dirty="0"/>
              <a:t>Volume-controlled: </a:t>
            </a:r>
            <a:r>
              <a:rPr lang="en-US" sz="2800" dirty="0"/>
              <a:t>Time cycled, volume-limited, constant inspiratory flow, ascending pressure waveform </a:t>
            </a:r>
          </a:p>
          <a:p>
            <a:pPr marL="587375" lvl="1" indent="-284163">
              <a:lnSpc>
                <a:spcPct val="120000"/>
              </a:lnSpc>
            </a:pPr>
            <a:r>
              <a:rPr lang="en-US" sz="2200" i="1" dirty="0">
                <a:solidFill>
                  <a:srgbClr val="006699"/>
                </a:solidFill>
              </a:rPr>
              <a:t>Higher peak pressures and pressure varies with lung compliance. Barotrauma can be prevented by setting pressure limit</a:t>
            </a:r>
          </a:p>
        </p:txBody>
      </p:sp>
    </p:spTree>
    <p:extLst>
      <p:ext uri="{BB962C8B-B14F-4D97-AF65-F5344CB8AC3E}">
        <p14:creationId xmlns:p14="http://schemas.microsoft.com/office/powerpoint/2010/main" val="178833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EFE6C-1BED-42DF-8E58-DA01417F7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686676" cy="1143000"/>
          </a:xfrm>
        </p:spPr>
        <p:txBody>
          <a:bodyPr/>
          <a:lstStyle/>
          <a:p>
            <a:pPr algn="l"/>
            <a:r>
              <a:rPr lang="en-US" dirty="0"/>
              <a:t>Pressure-Controlled Ventilation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57C34-9782-47A9-B08E-873C1CA0F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375" y="1064891"/>
            <a:ext cx="7686675" cy="53339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500" dirty="0"/>
              <a:t>Target pressure is maintained throughout the duration of inspiratory time during which the flow decreases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DD39BA-500D-4FAC-B22A-7C5BB7C006A2}"/>
              </a:ext>
            </a:extLst>
          </p:cNvPr>
          <p:cNvCxnSpPr/>
          <p:nvPr/>
        </p:nvCxnSpPr>
        <p:spPr>
          <a:xfrm flipV="1">
            <a:off x="2819399" y="1600200"/>
            <a:ext cx="0" cy="685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CB39609-1BE1-44CD-8739-7F61F63B3397}"/>
              </a:ext>
            </a:extLst>
          </p:cNvPr>
          <p:cNvCxnSpPr/>
          <p:nvPr/>
        </p:nvCxnSpPr>
        <p:spPr>
          <a:xfrm>
            <a:off x="2819399" y="1600200"/>
            <a:ext cx="76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F85D82-7BD1-44E8-8A02-104818510066}"/>
              </a:ext>
            </a:extLst>
          </p:cNvPr>
          <p:cNvCxnSpPr/>
          <p:nvPr/>
        </p:nvCxnSpPr>
        <p:spPr>
          <a:xfrm>
            <a:off x="3581399" y="1600200"/>
            <a:ext cx="0" cy="685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FAE8C2-31AE-4CB6-9167-20400431E9E7}"/>
              </a:ext>
            </a:extLst>
          </p:cNvPr>
          <p:cNvCxnSpPr>
            <a:cxnSpLocks/>
          </p:cNvCxnSpPr>
          <p:nvPr/>
        </p:nvCxnSpPr>
        <p:spPr>
          <a:xfrm>
            <a:off x="3581399" y="2286000"/>
            <a:ext cx="4571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ECACFF-A712-463F-9624-F13687328081}"/>
              </a:ext>
            </a:extLst>
          </p:cNvPr>
          <p:cNvCxnSpPr/>
          <p:nvPr/>
        </p:nvCxnSpPr>
        <p:spPr>
          <a:xfrm flipV="1">
            <a:off x="4053975" y="1600200"/>
            <a:ext cx="0" cy="685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C4E0231-704A-4AD3-A53F-11E20C215F52}"/>
              </a:ext>
            </a:extLst>
          </p:cNvPr>
          <p:cNvCxnSpPr/>
          <p:nvPr/>
        </p:nvCxnSpPr>
        <p:spPr>
          <a:xfrm>
            <a:off x="4815975" y="1600200"/>
            <a:ext cx="0" cy="685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B670784-B87D-431D-97A5-F6D80496D6AE}"/>
              </a:ext>
            </a:extLst>
          </p:cNvPr>
          <p:cNvCxnSpPr/>
          <p:nvPr/>
        </p:nvCxnSpPr>
        <p:spPr>
          <a:xfrm>
            <a:off x="4838695" y="2286000"/>
            <a:ext cx="685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E60BFBE-CD88-40E2-AFBD-5C1B9DD4F609}"/>
              </a:ext>
            </a:extLst>
          </p:cNvPr>
          <p:cNvCxnSpPr/>
          <p:nvPr/>
        </p:nvCxnSpPr>
        <p:spPr>
          <a:xfrm flipV="1">
            <a:off x="2438399" y="1447800"/>
            <a:ext cx="0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8B2AE64-EA23-4CDB-83B6-901ED28F9502}"/>
              </a:ext>
            </a:extLst>
          </p:cNvPr>
          <p:cNvCxnSpPr/>
          <p:nvPr/>
        </p:nvCxnSpPr>
        <p:spPr>
          <a:xfrm>
            <a:off x="2438399" y="2667000"/>
            <a:ext cx="419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437E21D-9FFD-4B6C-8C83-1EB18843C801}"/>
              </a:ext>
            </a:extLst>
          </p:cNvPr>
          <p:cNvSpPr txBox="1"/>
          <p:nvPr/>
        </p:nvSpPr>
        <p:spPr>
          <a:xfrm>
            <a:off x="2057400" y="1752600"/>
            <a:ext cx="400110" cy="84936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dirty="0"/>
              <a:t>Pressure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381184D-FC0F-4C52-A287-05EF0A4B0B8C}"/>
              </a:ext>
            </a:extLst>
          </p:cNvPr>
          <p:cNvSpPr txBox="1"/>
          <p:nvPr/>
        </p:nvSpPr>
        <p:spPr>
          <a:xfrm>
            <a:off x="6019799" y="2362200"/>
            <a:ext cx="685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Time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055B9E5-4813-44DC-85F8-603E722D3A63}"/>
              </a:ext>
            </a:extLst>
          </p:cNvPr>
          <p:cNvCxnSpPr/>
          <p:nvPr/>
        </p:nvCxnSpPr>
        <p:spPr>
          <a:xfrm flipV="1">
            <a:off x="2438399" y="3200400"/>
            <a:ext cx="0" cy="990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83C1EB4-893F-45CC-BE18-FF2630E82798}"/>
              </a:ext>
            </a:extLst>
          </p:cNvPr>
          <p:cNvCxnSpPr>
            <a:cxnSpLocks/>
          </p:cNvCxnSpPr>
          <p:nvPr/>
        </p:nvCxnSpPr>
        <p:spPr>
          <a:xfrm>
            <a:off x="2438399" y="4191000"/>
            <a:ext cx="0" cy="83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A449D61-6662-4789-B602-0D3B449B3DE3}"/>
              </a:ext>
            </a:extLst>
          </p:cNvPr>
          <p:cNvCxnSpPr/>
          <p:nvPr/>
        </p:nvCxnSpPr>
        <p:spPr>
          <a:xfrm>
            <a:off x="2438399" y="4191000"/>
            <a:ext cx="42671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3EA6313-6BEC-4DAC-8D4B-39750049CCAD}"/>
              </a:ext>
            </a:extLst>
          </p:cNvPr>
          <p:cNvCxnSpPr>
            <a:cxnSpLocks/>
          </p:cNvCxnSpPr>
          <p:nvPr/>
        </p:nvCxnSpPr>
        <p:spPr>
          <a:xfrm flipV="1">
            <a:off x="2895599" y="3276600"/>
            <a:ext cx="0" cy="914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Arc 35">
            <a:extLst>
              <a:ext uri="{FF2B5EF4-FFF2-40B4-BE49-F238E27FC236}">
                <a16:creationId xmlns:a16="http://schemas.microsoft.com/office/drawing/2014/main" id="{C07EE044-EC79-49DE-AE73-1E375624E938}"/>
              </a:ext>
            </a:extLst>
          </p:cNvPr>
          <p:cNvSpPr/>
          <p:nvPr/>
        </p:nvSpPr>
        <p:spPr>
          <a:xfrm rot="10800000">
            <a:off x="2895599" y="2820901"/>
            <a:ext cx="1142999" cy="911397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2691319-8F4B-482E-B034-2A39369B53F4}"/>
              </a:ext>
            </a:extLst>
          </p:cNvPr>
          <p:cNvCxnSpPr/>
          <p:nvPr/>
        </p:nvCxnSpPr>
        <p:spPr>
          <a:xfrm>
            <a:off x="3467098" y="3736776"/>
            <a:ext cx="0" cy="4542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55C7548-69DA-4C30-811A-D36E4A112AFC}"/>
              </a:ext>
            </a:extLst>
          </p:cNvPr>
          <p:cNvCxnSpPr/>
          <p:nvPr/>
        </p:nvCxnSpPr>
        <p:spPr>
          <a:xfrm>
            <a:off x="3467098" y="4191000"/>
            <a:ext cx="0" cy="533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Arc 41">
            <a:extLst>
              <a:ext uri="{FF2B5EF4-FFF2-40B4-BE49-F238E27FC236}">
                <a16:creationId xmlns:a16="http://schemas.microsoft.com/office/drawing/2014/main" id="{17AF52C8-B344-4EE5-845A-20D5FF475F6C}"/>
              </a:ext>
            </a:extLst>
          </p:cNvPr>
          <p:cNvSpPr/>
          <p:nvPr/>
        </p:nvSpPr>
        <p:spPr>
          <a:xfrm rot="16509431">
            <a:off x="3471480" y="4210973"/>
            <a:ext cx="1040234" cy="105375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7D32991-9965-4DAA-89AB-AC99AB87AE5D}"/>
              </a:ext>
            </a:extLst>
          </p:cNvPr>
          <p:cNvCxnSpPr>
            <a:cxnSpLocks/>
          </p:cNvCxnSpPr>
          <p:nvPr/>
        </p:nvCxnSpPr>
        <p:spPr>
          <a:xfrm flipV="1">
            <a:off x="4038598" y="3276600"/>
            <a:ext cx="0" cy="914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Arc 43">
            <a:extLst>
              <a:ext uri="{FF2B5EF4-FFF2-40B4-BE49-F238E27FC236}">
                <a16:creationId xmlns:a16="http://schemas.microsoft.com/office/drawing/2014/main" id="{2B98BBA2-3AD8-43A4-A714-28522D17EC36}"/>
              </a:ext>
            </a:extLst>
          </p:cNvPr>
          <p:cNvSpPr/>
          <p:nvPr/>
        </p:nvSpPr>
        <p:spPr>
          <a:xfrm rot="10800000">
            <a:off x="4038596" y="2822403"/>
            <a:ext cx="1142999" cy="911397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01ECB2A-D1D8-465D-B25A-2377C945B025}"/>
              </a:ext>
            </a:extLst>
          </p:cNvPr>
          <p:cNvCxnSpPr/>
          <p:nvPr/>
        </p:nvCxnSpPr>
        <p:spPr>
          <a:xfrm>
            <a:off x="4610095" y="3732298"/>
            <a:ext cx="0" cy="4542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EFA388E-812E-49E6-AC58-E82599C6974A}"/>
              </a:ext>
            </a:extLst>
          </p:cNvPr>
          <p:cNvCxnSpPr/>
          <p:nvPr/>
        </p:nvCxnSpPr>
        <p:spPr>
          <a:xfrm>
            <a:off x="4610095" y="4186522"/>
            <a:ext cx="0" cy="533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Arc 46">
            <a:extLst>
              <a:ext uri="{FF2B5EF4-FFF2-40B4-BE49-F238E27FC236}">
                <a16:creationId xmlns:a16="http://schemas.microsoft.com/office/drawing/2014/main" id="{E410BF2D-5132-43F1-A461-4D17BCD55CC8}"/>
              </a:ext>
            </a:extLst>
          </p:cNvPr>
          <p:cNvSpPr/>
          <p:nvPr/>
        </p:nvSpPr>
        <p:spPr>
          <a:xfrm rot="16509431">
            <a:off x="4614475" y="4197523"/>
            <a:ext cx="1040234" cy="105375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E5309A5-E9A4-48F2-9D66-2007C17648EC}"/>
              </a:ext>
            </a:extLst>
          </p:cNvPr>
          <p:cNvSpPr txBox="1"/>
          <p:nvPr/>
        </p:nvSpPr>
        <p:spPr>
          <a:xfrm>
            <a:off x="2095469" y="3307210"/>
            <a:ext cx="400110" cy="84936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dirty="0"/>
              <a:t>Flow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E9388EB-1232-4F15-A2FA-FAC8A26B5225}"/>
              </a:ext>
            </a:extLst>
          </p:cNvPr>
          <p:cNvSpPr txBox="1"/>
          <p:nvPr/>
        </p:nvSpPr>
        <p:spPr>
          <a:xfrm>
            <a:off x="6059735" y="3880984"/>
            <a:ext cx="685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Time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65D967F-A187-4CDB-9030-4E42A50A2543}"/>
              </a:ext>
            </a:extLst>
          </p:cNvPr>
          <p:cNvCxnSpPr/>
          <p:nvPr/>
        </p:nvCxnSpPr>
        <p:spPr>
          <a:xfrm>
            <a:off x="4053975" y="1600200"/>
            <a:ext cx="76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867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27FB4-794D-4B1F-95D9-8C30EEE71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398" y="106279"/>
            <a:ext cx="8058150" cy="1325563"/>
          </a:xfrm>
        </p:spPr>
        <p:txBody>
          <a:bodyPr/>
          <a:lstStyle/>
          <a:p>
            <a:r>
              <a:rPr lang="en-US" dirty="0"/>
              <a:t>Volume-Controlled Ventilation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D40CA-B254-4106-AB54-75ACD99E8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519" y="5170206"/>
            <a:ext cx="7635401" cy="1184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Constant flow is maintained through the set inspiratory time and peak pressure is reached towards end inspiration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520BB94-BB09-42C6-938F-2D3327D33097}"/>
              </a:ext>
            </a:extLst>
          </p:cNvPr>
          <p:cNvCxnSpPr/>
          <p:nvPr/>
        </p:nvCxnSpPr>
        <p:spPr>
          <a:xfrm flipV="1">
            <a:off x="2474666" y="1434741"/>
            <a:ext cx="0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CCA53CC-EF71-4857-9139-AB1440770FFF}"/>
              </a:ext>
            </a:extLst>
          </p:cNvPr>
          <p:cNvCxnSpPr/>
          <p:nvPr/>
        </p:nvCxnSpPr>
        <p:spPr>
          <a:xfrm>
            <a:off x="2523371" y="2653941"/>
            <a:ext cx="419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6A28844-9646-4E25-80D6-805A5E16013B}"/>
              </a:ext>
            </a:extLst>
          </p:cNvPr>
          <p:cNvSpPr txBox="1"/>
          <p:nvPr/>
        </p:nvSpPr>
        <p:spPr>
          <a:xfrm>
            <a:off x="2093667" y="1739541"/>
            <a:ext cx="400110" cy="84936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dirty="0"/>
              <a:t>Pressure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0AC7CA-1186-4939-BB0C-3B8A393B8970}"/>
              </a:ext>
            </a:extLst>
          </p:cNvPr>
          <p:cNvSpPr txBox="1"/>
          <p:nvPr/>
        </p:nvSpPr>
        <p:spPr>
          <a:xfrm>
            <a:off x="6056066" y="2349141"/>
            <a:ext cx="685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Time</a:t>
            </a: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C249292F-C55B-4945-9BB5-805D8A43F458}"/>
              </a:ext>
            </a:extLst>
          </p:cNvPr>
          <p:cNvSpPr/>
          <p:nvPr/>
        </p:nvSpPr>
        <p:spPr>
          <a:xfrm rot="17131866">
            <a:off x="2487098" y="2118458"/>
            <a:ext cx="1293054" cy="76616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AD33111C-6539-4207-A641-5E3663637631}"/>
              </a:ext>
            </a:extLst>
          </p:cNvPr>
          <p:cNvSpPr/>
          <p:nvPr/>
        </p:nvSpPr>
        <p:spPr>
          <a:xfrm rot="11487455">
            <a:off x="3303969" y="1449460"/>
            <a:ext cx="886347" cy="1021060"/>
          </a:xfrm>
          <a:prstGeom prst="arc">
            <a:avLst>
              <a:gd name="adj1" fmla="val 16945880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00EF5F-E401-4D67-99B8-438F8FDAFDDD}"/>
              </a:ext>
            </a:extLst>
          </p:cNvPr>
          <p:cNvCxnSpPr>
            <a:cxnSpLocks/>
          </p:cNvCxnSpPr>
          <p:nvPr/>
        </p:nvCxnSpPr>
        <p:spPr>
          <a:xfrm>
            <a:off x="3541466" y="2425341"/>
            <a:ext cx="5740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Arc 13">
            <a:extLst>
              <a:ext uri="{FF2B5EF4-FFF2-40B4-BE49-F238E27FC236}">
                <a16:creationId xmlns:a16="http://schemas.microsoft.com/office/drawing/2014/main" id="{52301F0F-3B08-4711-8DD1-C01CDF10B0BC}"/>
              </a:ext>
            </a:extLst>
          </p:cNvPr>
          <p:cNvSpPr/>
          <p:nvPr/>
        </p:nvSpPr>
        <p:spPr>
          <a:xfrm rot="17131866">
            <a:off x="3854772" y="2154170"/>
            <a:ext cx="1293054" cy="76616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1F55155E-6475-4D9F-A41C-17F1F8C83D3C}"/>
              </a:ext>
            </a:extLst>
          </p:cNvPr>
          <p:cNvSpPr/>
          <p:nvPr/>
        </p:nvSpPr>
        <p:spPr>
          <a:xfrm rot="11487455">
            <a:off x="4665335" y="1494227"/>
            <a:ext cx="886347" cy="1021060"/>
          </a:xfrm>
          <a:prstGeom prst="arc">
            <a:avLst>
              <a:gd name="adj1" fmla="val 17327669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328D57C-86B0-48CA-B1C5-69CDB6B4C694}"/>
              </a:ext>
            </a:extLst>
          </p:cNvPr>
          <p:cNvCxnSpPr>
            <a:cxnSpLocks/>
          </p:cNvCxnSpPr>
          <p:nvPr/>
        </p:nvCxnSpPr>
        <p:spPr>
          <a:xfrm>
            <a:off x="4820892" y="2425341"/>
            <a:ext cx="5752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927D0FA-090A-43EC-BEC0-AAA8131CB8EE}"/>
              </a:ext>
            </a:extLst>
          </p:cNvPr>
          <p:cNvCxnSpPr>
            <a:cxnSpLocks/>
          </p:cNvCxnSpPr>
          <p:nvPr/>
        </p:nvCxnSpPr>
        <p:spPr>
          <a:xfrm>
            <a:off x="2474666" y="4177941"/>
            <a:ext cx="0" cy="83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51D1BB7-1F65-4DDE-B4E3-E4983CB73CD4}"/>
              </a:ext>
            </a:extLst>
          </p:cNvPr>
          <p:cNvCxnSpPr/>
          <p:nvPr/>
        </p:nvCxnSpPr>
        <p:spPr>
          <a:xfrm flipV="1">
            <a:off x="2474666" y="3187341"/>
            <a:ext cx="0" cy="990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ECFB488-4128-461F-A3DB-BDCF43A8F4B1}"/>
              </a:ext>
            </a:extLst>
          </p:cNvPr>
          <p:cNvCxnSpPr/>
          <p:nvPr/>
        </p:nvCxnSpPr>
        <p:spPr>
          <a:xfrm>
            <a:off x="2474666" y="4177941"/>
            <a:ext cx="42671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5A30925-4E73-41D2-820D-2072F83288AF}"/>
              </a:ext>
            </a:extLst>
          </p:cNvPr>
          <p:cNvSpPr txBox="1"/>
          <p:nvPr/>
        </p:nvSpPr>
        <p:spPr>
          <a:xfrm>
            <a:off x="2131736" y="3294151"/>
            <a:ext cx="400110" cy="84936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dirty="0"/>
              <a:t>Flow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68AF2C-8083-45E8-8928-0457167D91F6}"/>
              </a:ext>
            </a:extLst>
          </p:cNvPr>
          <p:cNvSpPr txBox="1"/>
          <p:nvPr/>
        </p:nvSpPr>
        <p:spPr>
          <a:xfrm>
            <a:off x="6096002" y="3867925"/>
            <a:ext cx="685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Time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1FF53A9-43B2-4657-95E8-5E9B03EF6444}"/>
              </a:ext>
            </a:extLst>
          </p:cNvPr>
          <p:cNvCxnSpPr/>
          <p:nvPr/>
        </p:nvCxnSpPr>
        <p:spPr>
          <a:xfrm flipV="1">
            <a:off x="2906587" y="3564244"/>
            <a:ext cx="0" cy="60736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E2FBB33-2653-4F96-821A-660A62DE60D8}"/>
              </a:ext>
            </a:extLst>
          </p:cNvPr>
          <p:cNvCxnSpPr/>
          <p:nvPr/>
        </p:nvCxnSpPr>
        <p:spPr>
          <a:xfrm>
            <a:off x="2906587" y="3564244"/>
            <a:ext cx="609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BE996DA-D720-4306-94C7-DA30B8F7C86B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3508891" y="3564244"/>
            <a:ext cx="18147" cy="10927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7550B1A-EEB2-48C5-A9D2-591CCFAADA81}"/>
              </a:ext>
            </a:extLst>
          </p:cNvPr>
          <p:cNvCxnSpPr/>
          <p:nvPr/>
        </p:nvCxnSpPr>
        <p:spPr>
          <a:xfrm flipV="1">
            <a:off x="4094545" y="3564244"/>
            <a:ext cx="0" cy="60736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ACF458B-DC58-443F-8146-7590E2C7E9D2}"/>
              </a:ext>
            </a:extLst>
          </p:cNvPr>
          <p:cNvCxnSpPr/>
          <p:nvPr/>
        </p:nvCxnSpPr>
        <p:spPr>
          <a:xfrm>
            <a:off x="4115523" y="3564244"/>
            <a:ext cx="609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Arc 28">
            <a:extLst>
              <a:ext uri="{FF2B5EF4-FFF2-40B4-BE49-F238E27FC236}">
                <a16:creationId xmlns:a16="http://schemas.microsoft.com/office/drawing/2014/main" id="{421B3E5F-14E7-47CA-9EA4-A21873810F41}"/>
              </a:ext>
            </a:extLst>
          </p:cNvPr>
          <p:cNvSpPr/>
          <p:nvPr/>
        </p:nvSpPr>
        <p:spPr>
          <a:xfrm rot="16509431">
            <a:off x="3531666" y="4177514"/>
            <a:ext cx="1040234" cy="1053755"/>
          </a:xfrm>
          <a:prstGeom prst="arc">
            <a:avLst>
              <a:gd name="adj1" fmla="val 16200000"/>
              <a:gd name="adj2" fmla="val 2151644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6439E80-8B9B-4C79-8198-0220A3BA0C11}"/>
              </a:ext>
            </a:extLst>
          </p:cNvPr>
          <p:cNvCxnSpPr>
            <a:cxnSpLocks/>
          </p:cNvCxnSpPr>
          <p:nvPr/>
        </p:nvCxnSpPr>
        <p:spPr>
          <a:xfrm>
            <a:off x="4716049" y="3564244"/>
            <a:ext cx="18147" cy="10927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Arc 32">
            <a:extLst>
              <a:ext uri="{FF2B5EF4-FFF2-40B4-BE49-F238E27FC236}">
                <a16:creationId xmlns:a16="http://schemas.microsoft.com/office/drawing/2014/main" id="{3A441A93-AB89-46F7-813D-252831933C3B}"/>
              </a:ext>
            </a:extLst>
          </p:cNvPr>
          <p:cNvSpPr/>
          <p:nvPr/>
        </p:nvSpPr>
        <p:spPr>
          <a:xfrm rot="16509431">
            <a:off x="4746452" y="4177515"/>
            <a:ext cx="1040234" cy="1053755"/>
          </a:xfrm>
          <a:prstGeom prst="arc">
            <a:avLst>
              <a:gd name="adj1" fmla="val 16200000"/>
              <a:gd name="adj2" fmla="val 2151644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6773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B2800-7EAD-7B49-A2F1-6D8942983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68637"/>
            <a:ext cx="7886700" cy="1560163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Pressure-Regulated, Volume-Controlled (PRVC)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435E8-7AAB-A846-BAA4-8E793472C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981199"/>
            <a:ext cx="8305800" cy="4572001"/>
          </a:xfrm>
        </p:spPr>
        <p:txBody>
          <a:bodyPr>
            <a:normAutofit fontScale="70000" lnSpcReduction="20000"/>
          </a:bodyPr>
          <a:lstStyle/>
          <a:p>
            <a:pPr marL="292100" indent="-292100">
              <a:lnSpc>
                <a:spcPct val="120000"/>
              </a:lnSpc>
            </a:pPr>
            <a:r>
              <a:rPr lang="en-US" sz="4000" dirty="0"/>
              <a:t>Combines decelerating flow pattern with guaranteed tidal volume</a:t>
            </a:r>
          </a:p>
          <a:p>
            <a:pPr marL="292100" indent="-292100">
              <a:lnSpc>
                <a:spcPct val="120000"/>
              </a:lnSpc>
            </a:pPr>
            <a:r>
              <a:rPr lang="en-US" sz="4000" dirty="0"/>
              <a:t>First breath delivered – volume limited, constant flow</a:t>
            </a:r>
          </a:p>
          <a:p>
            <a:pPr marL="292100" indent="-292100">
              <a:lnSpc>
                <a:spcPct val="120000"/>
              </a:lnSpc>
            </a:pPr>
            <a:r>
              <a:rPr lang="en-US" sz="4000" dirty="0"/>
              <a:t>Measured plateau pressure then used to pressure limit the following breath</a:t>
            </a:r>
          </a:p>
          <a:p>
            <a:pPr marL="292100" indent="-292100">
              <a:lnSpc>
                <a:spcPct val="120000"/>
              </a:lnSpc>
            </a:pPr>
            <a:r>
              <a:rPr lang="en-US" sz="4000" dirty="0"/>
              <a:t>Ventilator automatically adjusts the PIP required to deliver guaranteed TV for each subsequent breath</a:t>
            </a:r>
          </a:p>
          <a:p>
            <a:pPr marL="292100" indent="-292100">
              <a:lnSpc>
                <a:spcPct val="120000"/>
              </a:lnSpc>
            </a:pPr>
            <a:r>
              <a:rPr lang="en-US" sz="4000" dirty="0"/>
              <a:t>Best of both worlds?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7400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125"/>
            <a:ext cx="7600949" cy="927299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PRVC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37E21D-9FFD-4B6C-8C83-1EB18843C801}"/>
              </a:ext>
            </a:extLst>
          </p:cNvPr>
          <p:cNvSpPr txBox="1"/>
          <p:nvPr/>
        </p:nvSpPr>
        <p:spPr>
          <a:xfrm>
            <a:off x="2057400" y="1752600"/>
            <a:ext cx="400110" cy="84936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dirty="0"/>
              <a:t>Pressure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E60BFBE-CD88-40E2-AFBD-5C1B9DD4F609}"/>
              </a:ext>
            </a:extLst>
          </p:cNvPr>
          <p:cNvCxnSpPr/>
          <p:nvPr/>
        </p:nvCxnSpPr>
        <p:spPr>
          <a:xfrm flipV="1">
            <a:off x="2438399" y="1447800"/>
            <a:ext cx="0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8B2AE64-EA23-4CDB-83B6-901ED28F9502}"/>
              </a:ext>
            </a:extLst>
          </p:cNvPr>
          <p:cNvCxnSpPr/>
          <p:nvPr/>
        </p:nvCxnSpPr>
        <p:spPr>
          <a:xfrm>
            <a:off x="2438399" y="2667000"/>
            <a:ext cx="419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381184D-FC0F-4C52-A287-05EF0A4B0B8C}"/>
              </a:ext>
            </a:extLst>
          </p:cNvPr>
          <p:cNvSpPr txBox="1"/>
          <p:nvPr/>
        </p:nvSpPr>
        <p:spPr>
          <a:xfrm>
            <a:off x="6019799" y="2362200"/>
            <a:ext cx="685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Time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EFAE8C2-31AE-4CB6-9167-20400431E9E7}"/>
              </a:ext>
            </a:extLst>
          </p:cNvPr>
          <p:cNvCxnSpPr>
            <a:cxnSpLocks/>
          </p:cNvCxnSpPr>
          <p:nvPr/>
        </p:nvCxnSpPr>
        <p:spPr>
          <a:xfrm>
            <a:off x="3581399" y="2286000"/>
            <a:ext cx="4571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ECACFF-A712-463F-9624-F13687328081}"/>
              </a:ext>
            </a:extLst>
          </p:cNvPr>
          <p:cNvCxnSpPr/>
          <p:nvPr/>
        </p:nvCxnSpPr>
        <p:spPr>
          <a:xfrm flipV="1">
            <a:off x="4053975" y="1600200"/>
            <a:ext cx="0" cy="685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C4E0231-704A-4AD3-A53F-11E20C215F52}"/>
              </a:ext>
            </a:extLst>
          </p:cNvPr>
          <p:cNvCxnSpPr/>
          <p:nvPr/>
        </p:nvCxnSpPr>
        <p:spPr>
          <a:xfrm>
            <a:off x="4648200" y="1600200"/>
            <a:ext cx="0" cy="685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670784-B87D-431D-97A5-F6D80496D6AE}"/>
              </a:ext>
            </a:extLst>
          </p:cNvPr>
          <p:cNvCxnSpPr/>
          <p:nvPr/>
        </p:nvCxnSpPr>
        <p:spPr>
          <a:xfrm>
            <a:off x="4648200" y="2286000"/>
            <a:ext cx="49530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65D967F-A187-4CDB-9030-4E42A50A2543}"/>
              </a:ext>
            </a:extLst>
          </p:cNvPr>
          <p:cNvCxnSpPr/>
          <p:nvPr/>
        </p:nvCxnSpPr>
        <p:spPr>
          <a:xfrm>
            <a:off x="4053975" y="1600200"/>
            <a:ext cx="5942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83C1EB4-893F-45CC-BE18-FF2630E82798}"/>
              </a:ext>
            </a:extLst>
          </p:cNvPr>
          <p:cNvCxnSpPr>
            <a:cxnSpLocks/>
          </p:cNvCxnSpPr>
          <p:nvPr/>
        </p:nvCxnSpPr>
        <p:spPr>
          <a:xfrm>
            <a:off x="2476530" y="4084190"/>
            <a:ext cx="0" cy="83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A449D61-6662-4789-B602-0D3B449B3DE3}"/>
              </a:ext>
            </a:extLst>
          </p:cNvPr>
          <p:cNvCxnSpPr/>
          <p:nvPr/>
        </p:nvCxnSpPr>
        <p:spPr>
          <a:xfrm>
            <a:off x="2476530" y="4084190"/>
            <a:ext cx="42671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3EA6313-6BEC-4DAC-8D4B-39750049CCAD}"/>
              </a:ext>
            </a:extLst>
          </p:cNvPr>
          <p:cNvCxnSpPr>
            <a:cxnSpLocks/>
          </p:cNvCxnSpPr>
          <p:nvPr/>
        </p:nvCxnSpPr>
        <p:spPr>
          <a:xfrm flipV="1">
            <a:off x="2895600" y="3505200"/>
            <a:ext cx="0" cy="609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Arc 20">
            <a:extLst>
              <a:ext uri="{FF2B5EF4-FFF2-40B4-BE49-F238E27FC236}">
                <a16:creationId xmlns:a16="http://schemas.microsoft.com/office/drawing/2014/main" id="{17AF52C8-B344-4EE5-845A-20D5FF475F6C}"/>
              </a:ext>
            </a:extLst>
          </p:cNvPr>
          <p:cNvSpPr/>
          <p:nvPr/>
        </p:nvSpPr>
        <p:spPr>
          <a:xfrm rot="16509431">
            <a:off x="3509611" y="4104163"/>
            <a:ext cx="1040234" cy="105375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7D32991-9965-4DAA-89AB-AC99AB87AE5D}"/>
              </a:ext>
            </a:extLst>
          </p:cNvPr>
          <p:cNvCxnSpPr>
            <a:cxnSpLocks/>
          </p:cNvCxnSpPr>
          <p:nvPr/>
        </p:nvCxnSpPr>
        <p:spPr>
          <a:xfrm flipV="1">
            <a:off x="4076729" y="3169790"/>
            <a:ext cx="0" cy="914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01ECB2A-D1D8-465D-B25A-2377C945B025}"/>
              </a:ext>
            </a:extLst>
          </p:cNvPr>
          <p:cNvCxnSpPr/>
          <p:nvPr/>
        </p:nvCxnSpPr>
        <p:spPr>
          <a:xfrm>
            <a:off x="4648226" y="3625488"/>
            <a:ext cx="0" cy="4542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E5309A5-E9A4-48F2-9D66-2007C17648EC}"/>
              </a:ext>
            </a:extLst>
          </p:cNvPr>
          <p:cNvSpPr txBox="1"/>
          <p:nvPr/>
        </p:nvSpPr>
        <p:spPr>
          <a:xfrm>
            <a:off x="2133600" y="3200400"/>
            <a:ext cx="400110" cy="84936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dirty="0"/>
              <a:t>Flow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9388EB-1232-4F15-A2FA-FAC8A26B5225}"/>
              </a:ext>
            </a:extLst>
          </p:cNvPr>
          <p:cNvSpPr txBox="1"/>
          <p:nvPr/>
        </p:nvSpPr>
        <p:spPr>
          <a:xfrm>
            <a:off x="6097866" y="3774174"/>
            <a:ext cx="685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Time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055B9E5-4813-44DC-85F8-603E722D3A63}"/>
              </a:ext>
            </a:extLst>
          </p:cNvPr>
          <p:cNvCxnSpPr/>
          <p:nvPr/>
        </p:nvCxnSpPr>
        <p:spPr>
          <a:xfrm flipV="1">
            <a:off x="2476530" y="3093590"/>
            <a:ext cx="0" cy="990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2691319-8F4B-482E-B034-2A39369B53F4}"/>
              </a:ext>
            </a:extLst>
          </p:cNvPr>
          <p:cNvCxnSpPr/>
          <p:nvPr/>
        </p:nvCxnSpPr>
        <p:spPr>
          <a:xfrm>
            <a:off x="3505200" y="3505200"/>
            <a:ext cx="29" cy="5789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55C7548-69DA-4C30-811A-D36E4A112AFC}"/>
              </a:ext>
            </a:extLst>
          </p:cNvPr>
          <p:cNvCxnSpPr/>
          <p:nvPr/>
        </p:nvCxnSpPr>
        <p:spPr>
          <a:xfrm>
            <a:off x="3505229" y="4084190"/>
            <a:ext cx="0" cy="533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Arc 28">
            <a:extLst>
              <a:ext uri="{FF2B5EF4-FFF2-40B4-BE49-F238E27FC236}">
                <a16:creationId xmlns:a16="http://schemas.microsoft.com/office/drawing/2014/main" id="{2B98BBA2-3AD8-43A4-A714-28522D17EC36}"/>
              </a:ext>
            </a:extLst>
          </p:cNvPr>
          <p:cNvSpPr/>
          <p:nvPr/>
        </p:nvSpPr>
        <p:spPr>
          <a:xfrm rot="10800000">
            <a:off x="4076727" y="2715593"/>
            <a:ext cx="1142999" cy="911397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E410BF2D-5132-43F1-A461-4D17BCD55CC8}"/>
              </a:ext>
            </a:extLst>
          </p:cNvPr>
          <p:cNvSpPr/>
          <p:nvPr/>
        </p:nvSpPr>
        <p:spPr>
          <a:xfrm rot="16509431">
            <a:off x="4652606" y="4090713"/>
            <a:ext cx="1040234" cy="105375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EFA388E-812E-49E6-AC58-E82599C6974A}"/>
              </a:ext>
            </a:extLst>
          </p:cNvPr>
          <p:cNvCxnSpPr/>
          <p:nvPr/>
        </p:nvCxnSpPr>
        <p:spPr>
          <a:xfrm>
            <a:off x="4648200" y="4114800"/>
            <a:ext cx="0" cy="533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520BB94-BB09-42C6-938F-2D3327D33097}"/>
              </a:ext>
            </a:extLst>
          </p:cNvPr>
          <p:cNvCxnSpPr/>
          <p:nvPr/>
        </p:nvCxnSpPr>
        <p:spPr>
          <a:xfrm flipV="1">
            <a:off x="2438399" y="5181600"/>
            <a:ext cx="0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CCA53CC-EF71-4857-9139-AB1440770FFF}"/>
              </a:ext>
            </a:extLst>
          </p:cNvPr>
          <p:cNvCxnSpPr/>
          <p:nvPr/>
        </p:nvCxnSpPr>
        <p:spPr>
          <a:xfrm>
            <a:off x="2487104" y="6400800"/>
            <a:ext cx="419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E6A28844-9646-4E25-80D6-805A5E16013B}"/>
              </a:ext>
            </a:extLst>
          </p:cNvPr>
          <p:cNvSpPr txBox="1"/>
          <p:nvPr/>
        </p:nvSpPr>
        <p:spPr>
          <a:xfrm>
            <a:off x="2057400" y="5486400"/>
            <a:ext cx="400110" cy="84936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400" dirty="0"/>
              <a:t>Volume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40AC7CA-1186-4939-BB0C-3B8A393B8970}"/>
              </a:ext>
            </a:extLst>
          </p:cNvPr>
          <p:cNvSpPr txBox="1"/>
          <p:nvPr/>
        </p:nvSpPr>
        <p:spPr>
          <a:xfrm>
            <a:off x="6019799" y="6096000"/>
            <a:ext cx="685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Time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C249292F-C55B-4945-9BB5-805D8A43F458}"/>
              </a:ext>
            </a:extLst>
          </p:cNvPr>
          <p:cNvSpPr/>
          <p:nvPr/>
        </p:nvSpPr>
        <p:spPr>
          <a:xfrm rot="17131866">
            <a:off x="2561270" y="5935545"/>
            <a:ext cx="1090208" cy="841254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AD33111C-6539-4207-A641-5E3663637631}"/>
              </a:ext>
            </a:extLst>
          </p:cNvPr>
          <p:cNvSpPr/>
          <p:nvPr/>
        </p:nvSpPr>
        <p:spPr>
          <a:xfrm rot="11487455">
            <a:off x="3225575" y="5616239"/>
            <a:ext cx="886347" cy="596913"/>
          </a:xfrm>
          <a:prstGeom prst="arc">
            <a:avLst>
              <a:gd name="adj1" fmla="val 16945880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52301F0F-3B08-4711-8DD1-C01CDF10B0BC}"/>
              </a:ext>
            </a:extLst>
          </p:cNvPr>
          <p:cNvSpPr/>
          <p:nvPr/>
        </p:nvSpPr>
        <p:spPr>
          <a:xfrm rot="17131866">
            <a:off x="3818505" y="5901029"/>
            <a:ext cx="1293054" cy="76616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1F55155E-6475-4D9F-A41C-17F1F8C83D3C}"/>
              </a:ext>
            </a:extLst>
          </p:cNvPr>
          <p:cNvSpPr/>
          <p:nvPr/>
        </p:nvSpPr>
        <p:spPr>
          <a:xfrm rot="11487455">
            <a:off x="4629068" y="5241086"/>
            <a:ext cx="886347" cy="1021060"/>
          </a:xfrm>
          <a:prstGeom prst="arc">
            <a:avLst>
              <a:gd name="adj1" fmla="val 17327669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328D57C-86B0-48CA-B1C5-69CDB6B4C694}"/>
              </a:ext>
            </a:extLst>
          </p:cNvPr>
          <p:cNvCxnSpPr>
            <a:cxnSpLocks/>
          </p:cNvCxnSpPr>
          <p:nvPr/>
        </p:nvCxnSpPr>
        <p:spPr>
          <a:xfrm>
            <a:off x="4784625" y="6172200"/>
            <a:ext cx="3969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700EF5F-E401-4D67-99B8-438F8FDAFDDD}"/>
              </a:ext>
            </a:extLst>
          </p:cNvPr>
          <p:cNvCxnSpPr>
            <a:cxnSpLocks/>
          </p:cNvCxnSpPr>
          <p:nvPr/>
        </p:nvCxnSpPr>
        <p:spPr>
          <a:xfrm>
            <a:off x="3505200" y="6172200"/>
            <a:ext cx="5740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438400" y="5638800"/>
            <a:ext cx="4267200" cy="0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740AC7CA-1186-4939-BB0C-3B8A393B8970}"/>
              </a:ext>
            </a:extLst>
          </p:cNvPr>
          <p:cNvSpPr txBox="1"/>
          <p:nvPr/>
        </p:nvSpPr>
        <p:spPr>
          <a:xfrm>
            <a:off x="6705600" y="5486400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Set tidal volume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E2FBB33-2653-4F96-821A-660A62DE60D8}"/>
              </a:ext>
            </a:extLst>
          </p:cNvPr>
          <p:cNvCxnSpPr/>
          <p:nvPr/>
        </p:nvCxnSpPr>
        <p:spPr>
          <a:xfrm>
            <a:off x="2895600" y="3505200"/>
            <a:ext cx="609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Arc 59">
            <a:extLst>
              <a:ext uri="{FF2B5EF4-FFF2-40B4-BE49-F238E27FC236}">
                <a16:creationId xmlns:a16="http://schemas.microsoft.com/office/drawing/2014/main" id="{C249292F-C55B-4945-9BB5-805D8A43F458}"/>
              </a:ext>
            </a:extLst>
          </p:cNvPr>
          <p:cNvSpPr/>
          <p:nvPr/>
        </p:nvSpPr>
        <p:spPr>
          <a:xfrm rot="17131866">
            <a:off x="2547600" y="1966058"/>
            <a:ext cx="1293054" cy="76616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AD33111C-6539-4207-A641-5E3663637631}"/>
              </a:ext>
            </a:extLst>
          </p:cNvPr>
          <p:cNvSpPr/>
          <p:nvPr/>
        </p:nvSpPr>
        <p:spPr>
          <a:xfrm rot="11487455">
            <a:off x="3364471" y="1297060"/>
            <a:ext cx="886347" cy="1021060"/>
          </a:xfrm>
          <a:prstGeom prst="arc">
            <a:avLst>
              <a:gd name="adj1" fmla="val 16945880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EECACFF-A712-463F-9624-F13687328081}"/>
              </a:ext>
            </a:extLst>
          </p:cNvPr>
          <p:cNvCxnSpPr/>
          <p:nvPr/>
        </p:nvCxnSpPr>
        <p:spPr>
          <a:xfrm flipV="1">
            <a:off x="5181600" y="1600200"/>
            <a:ext cx="0" cy="685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C4E0231-704A-4AD3-A53F-11E20C215F52}"/>
              </a:ext>
            </a:extLst>
          </p:cNvPr>
          <p:cNvCxnSpPr/>
          <p:nvPr/>
        </p:nvCxnSpPr>
        <p:spPr>
          <a:xfrm>
            <a:off x="5791200" y="1600200"/>
            <a:ext cx="0" cy="685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7D32991-9965-4DAA-89AB-AC99AB87AE5D}"/>
              </a:ext>
            </a:extLst>
          </p:cNvPr>
          <p:cNvCxnSpPr>
            <a:cxnSpLocks/>
          </p:cNvCxnSpPr>
          <p:nvPr/>
        </p:nvCxnSpPr>
        <p:spPr>
          <a:xfrm flipV="1">
            <a:off x="5181602" y="3197397"/>
            <a:ext cx="0" cy="914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01ECB2A-D1D8-465D-B25A-2377C945B025}"/>
              </a:ext>
            </a:extLst>
          </p:cNvPr>
          <p:cNvCxnSpPr/>
          <p:nvPr/>
        </p:nvCxnSpPr>
        <p:spPr>
          <a:xfrm>
            <a:off x="5753099" y="3653095"/>
            <a:ext cx="0" cy="4542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Arc 66">
            <a:extLst>
              <a:ext uri="{FF2B5EF4-FFF2-40B4-BE49-F238E27FC236}">
                <a16:creationId xmlns:a16="http://schemas.microsoft.com/office/drawing/2014/main" id="{2B98BBA2-3AD8-43A4-A714-28522D17EC36}"/>
              </a:ext>
            </a:extLst>
          </p:cNvPr>
          <p:cNvSpPr/>
          <p:nvPr/>
        </p:nvSpPr>
        <p:spPr>
          <a:xfrm rot="10800000">
            <a:off x="5181600" y="2743200"/>
            <a:ext cx="1142999" cy="911397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Arc 67">
            <a:extLst>
              <a:ext uri="{FF2B5EF4-FFF2-40B4-BE49-F238E27FC236}">
                <a16:creationId xmlns:a16="http://schemas.microsoft.com/office/drawing/2014/main" id="{52301F0F-3B08-4711-8DD1-C01CDF10B0BC}"/>
              </a:ext>
            </a:extLst>
          </p:cNvPr>
          <p:cNvSpPr/>
          <p:nvPr/>
        </p:nvSpPr>
        <p:spPr>
          <a:xfrm rot="17131866">
            <a:off x="4924882" y="5905012"/>
            <a:ext cx="1293054" cy="766165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1F55155E-6475-4D9F-A41C-17F1F8C83D3C}"/>
              </a:ext>
            </a:extLst>
          </p:cNvPr>
          <p:cNvSpPr/>
          <p:nvPr/>
        </p:nvSpPr>
        <p:spPr>
          <a:xfrm rot="11487455">
            <a:off x="5735445" y="5245069"/>
            <a:ext cx="886347" cy="1021060"/>
          </a:xfrm>
          <a:prstGeom prst="arc">
            <a:avLst>
              <a:gd name="adj1" fmla="val 17327669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65D967F-A187-4CDB-9030-4E42A50A2543}"/>
              </a:ext>
            </a:extLst>
          </p:cNvPr>
          <p:cNvCxnSpPr/>
          <p:nvPr/>
        </p:nvCxnSpPr>
        <p:spPr>
          <a:xfrm>
            <a:off x="5181600" y="1600200"/>
            <a:ext cx="5942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9832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CA2A1-7143-4B56-BEBC-AF9F83A68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7543800" cy="1082675"/>
          </a:xfrm>
        </p:spPr>
        <p:txBody>
          <a:bodyPr>
            <a:normAutofit/>
          </a:bodyPr>
          <a:lstStyle/>
          <a:p>
            <a:r>
              <a:rPr lang="en-US" sz="4800" dirty="0"/>
              <a:t>Pressure Support Ventilation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3199689"/>
              </p:ext>
            </p:extLst>
          </p:nvPr>
        </p:nvGraphicFramePr>
        <p:xfrm>
          <a:off x="228600" y="1600201"/>
          <a:ext cx="86868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68297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EFB1E-C67D-4244-A1D8-861969DC5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5"/>
            <a:ext cx="8286750" cy="1082675"/>
          </a:xfrm>
        </p:spPr>
        <p:txBody>
          <a:bodyPr/>
          <a:lstStyle/>
          <a:p>
            <a:pPr algn="l"/>
            <a:r>
              <a:rPr lang="en-US" dirty="0"/>
              <a:t>Can Intubation Be Avoided?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44E62-3A59-41C9-9352-3A9A51F1A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6019800" cy="4876800"/>
          </a:xfrm>
        </p:spPr>
        <p:txBody>
          <a:bodyPr>
            <a:noAutofit/>
          </a:bodyPr>
          <a:lstStyle/>
          <a:p>
            <a:pPr marL="292100" indent="-276225">
              <a:lnSpc>
                <a:spcPct val="100000"/>
              </a:lnSpc>
            </a:pPr>
            <a:r>
              <a:rPr lang="en-US" sz="2800" dirty="0"/>
              <a:t>Supplemental O</a:t>
            </a:r>
            <a:r>
              <a:rPr lang="en-US" sz="2800" baseline="-25000" dirty="0"/>
              <a:t>2</a:t>
            </a:r>
            <a:r>
              <a:rPr lang="en-US" sz="2800" dirty="0"/>
              <a:t> by nasal cannula, Venti-mask, or non-rebreather </a:t>
            </a:r>
          </a:p>
          <a:p>
            <a:pPr marL="292100" indent="-276225">
              <a:lnSpc>
                <a:spcPct val="100000"/>
              </a:lnSpc>
            </a:pPr>
            <a:r>
              <a:rPr lang="en-US" sz="2800" dirty="0"/>
              <a:t>High flow nasal cannula – heated, humidified O</a:t>
            </a:r>
            <a:r>
              <a:rPr lang="en-US" sz="2800" baseline="-25000" dirty="0"/>
              <a:t>2</a:t>
            </a:r>
            <a:r>
              <a:rPr lang="en-US" sz="2800" dirty="0"/>
              <a:t> (H</a:t>
            </a:r>
            <a:r>
              <a:rPr lang="en-US" sz="2800" dirty="0">
                <a:solidFill>
                  <a:srgbClr val="FF0000"/>
                </a:solidFill>
              </a:rPr>
              <a:t>H</a:t>
            </a:r>
            <a:r>
              <a:rPr lang="en-US" sz="2800" dirty="0"/>
              <a:t>FNC)</a:t>
            </a:r>
          </a:p>
          <a:p>
            <a:pPr marL="292100" indent="-276225">
              <a:lnSpc>
                <a:spcPct val="100000"/>
              </a:lnSpc>
            </a:pPr>
            <a:r>
              <a:rPr lang="en-US" sz="2800" dirty="0"/>
              <a:t>Non-invasive positive pressure ventilation: BiPAP, CPAP (including bubble CPAP)</a:t>
            </a:r>
          </a:p>
          <a:p>
            <a:pPr marL="15875" lvl="1" indent="0">
              <a:lnSpc>
                <a:spcPct val="100000"/>
              </a:lnSpc>
              <a:buNone/>
            </a:pPr>
            <a:r>
              <a:rPr lang="en-US" sz="2800" i="1" dirty="0"/>
              <a:t>HHFNC and non-invasive ventilation may decrease the need for intubation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256F7F-5310-40FA-9220-142A8A549C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905500" y="2019300"/>
            <a:ext cx="3124200" cy="243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238B16-F486-48B6-9C55-9F27B4E3EA56}"/>
              </a:ext>
            </a:extLst>
          </p:cNvPr>
          <p:cNvSpPr txBox="1"/>
          <p:nvPr/>
        </p:nvSpPr>
        <p:spPr>
          <a:xfrm>
            <a:off x="6248400" y="5029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High flow nasal </a:t>
            </a:r>
          </a:p>
          <a:p>
            <a:pPr algn="ctr"/>
            <a:r>
              <a:rPr lang="en-US" dirty="0"/>
              <a:t>cannula setup</a:t>
            </a:r>
          </a:p>
        </p:txBody>
      </p:sp>
    </p:spTree>
    <p:extLst>
      <p:ext uri="{BB962C8B-B14F-4D97-AF65-F5344CB8AC3E}">
        <p14:creationId xmlns:p14="http://schemas.microsoft.com/office/powerpoint/2010/main" val="36990253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9D20E-D066-CD47-BFA3-6CF1671E9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058150" cy="16002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Monitoring Ventilation </a:t>
            </a:r>
            <a:br>
              <a:rPr lang="en-US" dirty="0"/>
            </a:br>
            <a:r>
              <a:rPr lang="en-US" dirty="0"/>
              <a:t>in the 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E1B81-629D-C44C-805B-3B18956FA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12899"/>
            <a:ext cx="8534400" cy="4879976"/>
          </a:xfrm>
        </p:spPr>
        <p:txBody>
          <a:bodyPr>
            <a:noAutofit/>
          </a:bodyPr>
          <a:lstStyle/>
          <a:p>
            <a:pPr marL="292100" indent="-292100">
              <a:lnSpc>
                <a:spcPct val="120000"/>
              </a:lnSpc>
            </a:pPr>
            <a:r>
              <a:rPr lang="en-US" sz="2800" dirty="0"/>
              <a:t>A trained anesthesia provider provides </a:t>
            </a:r>
            <a:r>
              <a:rPr lang="en-US" sz="2800" dirty="0">
                <a:solidFill>
                  <a:srgbClr val="FF0000"/>
                </a:solidFill>
              </a:rPr>
              <a:t>continuous vigilance</a:t>
            </a:r>
          </a:p>
          <a:p>
            <a:pPr marL="292100" indent="-292100">
              <a:lnSpc>
                <a:spcPct val="120000"/>
              </a:lnSpc>
            </a:pPr>
            <a:r>
              <a:rPr lang="en-US" sz="2800" dirty="0"/>
              <a:t>Continuous pulse oximetry: The </a:t>
            </a:r>
            <a:r>
              <a:rPr lang="en-US" sz="2800" b="1" dirty="0"/>
              <a:t>LIFEBOX </a:t>
            </a:r>
            <a:r>
              <a:rPr lang="en-US" sz="2800" dirty="0"/>
              <a:t>project aims to supply low cost oximeters to low resource settings</a:t>
            </a:r>
          </a:p>
          <a:p>
            <a:pPr marL="292100" indent="-292100">
              <a:lnSpc>
                <a:spcPct val="120000"/>
              </a:lnSpc>
            </a:pPr>
            <a:r>
              <a:rPr lang="en-US" sz="2800" dirty="0"/>
              <a:t>Oxygen analyzer to prevent delivery of hypoxic mixture</a:t>
            </a:r>
          </a:p>
          <a:p>
            <a:pPr marL="292100" indent="-292100">
              <a:lnSpc>
                <a:spcPct val="120000"/>
              </a:lnSpc>
            </a:pPr>
            <a:r>
              <a:rPr lang="en-US" sz="2800" dirty="0"/>
              <a:t>Continuous end tidal CO</a:t>
            </a:r>
            <a:r>
              <a:rPr lang="en-US" sz="2800" baseline="-25000" dirty="0"/>
              <a:t>2</a:t>
            </a:r>
            <a:r>
              <a:rPr lang="en-US" sz="2800" dirty="0"/>
              <a:t> monitoring (precordial stethoscope recommended if end tidal CO</a:t>
            </a:r>
            <a:r>
              <a:rPr lang="en-US" sz="2800" baseline="-25000" dirty="0"/>
              <a:t>2</a:t>
            </a:r>
            <a:r>
              <a:rPr lang="en-US" sz="2800" dirty="0"/>
              <a:t> not available)</a:t>
            </a:r>
          </a:p>
        </p:txBody>
      </p:sp>
    </p:spTree>
    <p:extLst>
      <p:ext uri="{BB962C8B-B14F-4D97-AF65-F5344CB8AC3E}">
        <p14:creationId xmlns:p14="http://schemas.microsoft.com/office/powerpoint/2010/main" val="10282199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32703011"/>
              </p:ext>
            </p:extLst>
          </p:nvPr>
        </p:nvGraphicFramePr>
        <p:xfrm>
          <a:off x="-685800" y="1752600"/>
          <a:ext cx="10515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A84A59E-A226-2643-A90E-46CD87785BB2}"/>
              </a:ext>
            </a:extLst>
          </p:cNvPr>
          <p:cNvSpPr txBox="1"/>
          <p:nvPr/>
        </p:nvSpPr>
        <p:spPr>
          <a:xfrm>
            <a:off x="533400" y="304800"/>
            <a:ext cx="701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Monitoring Mechanically Ventilated Children in the ICU</a:t>
            </a:r>
          </a:p>
        </p:txBody>
      </p:sp>
    </p:spTree>
    <p:extLst>
      <p:ext uri="{BB962C8B-B14F-4D97-AF65-F5344CB8AC3E}">
        <p14:creationId xmlns:p14="http://schemas.microsoft.com/office/powerpoint/2010/main" val="696082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F1051-8828-4FF4-B623-0F14A5F72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239000" cy="1538289"/>
          </a:xfrm>
        </p:spPr>
        <p:txBody>
          <a:bodyPr/>
          <a:lstStyle/>
          <a:p>
            <a:r>
              <a:rPr lang="en-US" dirty="0"/>
              <a:t>Complications During Mechanical ventilation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0588938"/>
              </p:ext>
            </p:extLst>
          </p:nvPr>
        </p:nvGraphicFramePr>
        <p:xfrm>
          <a:off x="381000" y="1825625"/>
          <a:ext cx="8134350" cy="3889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67434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2872730"/>
              </p:ext>
            </p:extLst>
          </p:nvPr>
        </p:nvGraphicFramePr>
        <p:xfrm>
          <a:off x="474839" y="2075777"/>
          <a:ext cx="8382000" cy="371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B2A706D-9BED-8949-B906-BFBDDB41C8F2}"/>
              </a:ext>
            </a:extLst>
          </p:cNvPr>
          <p:cNvSpPr txBox="1"/>
          <p:nvPr/>
        </p:nvSpPr>
        <p:spPr>
          <a:xfrm>
            <a:off x="347422" y="388203"/>
            <a:ext cx="66629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Lung Protective Strategies</a:t>
            </a:r>
          </a:p>
        </p:txBody>
      </p:sp>
    </p:spTree>
    <p:extLst>
      <p:ext uri="{BB962C8B-B14F-4D97-AF65-F5344CB8AC3E}">
        <p14:creationId xmlns:p14="http://schemas.microsoft.com/office/powerpoint/2010/main" val="38644442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A17FC-5E4D-44A1-8DA3-792167832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286750" cy="1325563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Ventilator Bundles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7608B7-30EB-B040-B201-F1E9A598FE14}"/>
              </a:ext>
            </a:extLst>
          </p:cNvPr>
          <p:cNvSpPr txBox="1"/>
          <p:nvPr/>
        </p:nvSpPr>
        <p:spPr>
          <a:xfrm>
            <a:off x="2276475" y="6096000"/>
            <a:ext cx="41910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 err="1"/>
              <a:t>Haque</a:t>
            </a:r>
            <a:r>
              <a:rPr lang="en-US" sz="1050" dirty="0"/>
              <a:t> A, Riaz Q and Ali SA. Implementation of ventilator bundle in pediatric intensive care unit of a developing country. </a:t>
            </a:r>
            <a:r>
              <a:rPr lang="en-US" sz="1050" i="1" dirty="0"/>
              <a:t>Journal of the College of Physicians and Surgeons Pakistan</a:t>
            </a:r>
            <a:r>
              <a:rPr lang="en-US" sz="1050" dirty="0"/>
              <a:t> 2017; 27(5):316-318</a:t>
            </a:r>
            <a:r>
              <a:rPr lang="en-US" sz="1100" dirty="0"/>
              <a:t>.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30474888"/>
              </p:ext>
            </p:extLst>
          </p:nvPr>
        </p:nvGraphicFramePr>
        <p:xfrm>
          <a:off x="685800" y="2286000"/>
          <a:ext cx="7315200" cy="3299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990600"/>
            <a:ext cx="8610600" cy="1190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925" indent="-288925">
              <a:lnSpc>
                <a:spcPct val="120000"/>
              </a:lnSpc>
            </a:pPr>
            <a:r>
              <a:rPr lang="en-US" dirty="0"/>
              <a:t>	</a:t>
            </a:r>
            <a:r>
              <a:rPr lang="en-US" sz="2000" dirty="0"/>
              <a:t>Strict implementation of simple, inexpensive interventions in care of mechanically ventilated children can significantly decrease ventilator associated pneumonia (VAP) even in resource-limited settings</a:t>
            </a:r>
          </a:p>
        </p:txBody>
      </p:sp>
    </p:spTree>
    <p:extLst>
      <p:ext uri="{BB962C8B-B14F-4D97-AF65-F5344CB8AC3E}">
        <p14:creationId xmlns:p14="http://schemas.microsoft.com/office/powerpoint/2010/main" val="42006744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Management Strategies for Mechanically Ventilated Children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4974648"/>
              </p:ext>
            </p:extLst>
          </p:nvPr>
        </p:nvGraphicFramePr>
        <p:xfrm>
          <a:off x="0" y="1676400"/>
          <a:ext cx="90678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18983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6300D-7680-4D09-BF5D-A06F82F06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134350" cy="100647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Facilitating Patient </a:t>
            </a:r>
            <a:r>
              <a:rPr lang="en-US" dirty="0" err="1"/>
              <a:t>Extubation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600200"/>
            <a:ext cx="8134350" cy="5029200"/>
          </a:xfrm>
        </p:spPr>
        <p:txBody>
          <a:bodyPr>
            <a:normAutofit/>
          </a:bodyPr>
          <a:lstStyle/>
          <a:p>
            <a:pPr marL="292100" indent="-276225">
              <a:lnSpc>
                <a:spcPct val="100000"/>
              </a:lnSpc>
            </a:pPr>
            <a:r>
              <a:rPr lang="en-US" sz="3200" dirty="0"/>
              <a:t>If appropriate, perform daily spontaneous breathing trials</a:t>
            </a:r>
          </a:p>
          <a:p>
            <a:pPr marL="292100" indent="-276225">
              <a:lnSpc>
                <a:spcPct val="100000"/>
              </a:lnSpc>
            </a:pPr>
            <a:r>
              <a:rPr lang="en-US" sz="3200" dirty="0"/>
              <a:t>If no endotracheal tube cuff leak </a:t>
            </a:r>
            <a:r>
              <a:rPr lang="en-US" sz="3200" dirty="0">
                <a:sym typeface="Wingdings" pitchFamily="2" charset="2"/>
              </a:rPr>
              <a:t> </a:t>
            </a:r>
            <a:r>
              <a:rPr lang="en-US" sz="3200" dirty="0"/>
              <a:t>Consider a course of dexamethasone (0.5mg/kg q6h x 24 hours) starting at least 6 hours prior to extubation </a:t>
            </a:r>
          </a:p>
          <a:p>
            <a:pPr marL="15875" lvl="1" indent="0">
              <a:lnSpc>
                <a:spcPct val="100000"/>
              </a:lnSpc>
              <a:buNone/>
            </a:pPr>
            <a:r>
              <a:rPr lang="en-US" sz="3200" i="1" dirty="0"/>
              <a:t>Upper airway obstruction accounts for 37% of failed </a:t>
            </a:r>
            <a:r>
              <a:rPr lang="en-US" sz="3200" i="1" dirty="0" err="1"/>
              <a:t>extubations</a:t>
            </a:r>
            <a:r>
              <a:rPr lang="en-US" sz="3200" i="1" dirty="0"/>
              <a:t> (</a:t>
            </a:r>
            <a:r>
              <a:rPr lang="en-US" sz="3200" i="1" dirty="0" err="1"/>
              <a:t>Kurachek</a:t>
            </a:r>
            <a:r>
              <a:rPr lang="en-US" sz="3200" i="1" dirty="0"/>
              <a:t> 2003)</a:t>
            </a:r>
          </a:p>
        </p:txBody>
      </p:sp>
    </p:spTree>
    <p:extLst>
      <p:ext uri="{BB962C8B-B14F-4D97-AF65-F5344CB8AC3E}">
        <p14:creationId xmlns:p14="http://schemas.microsoft.com/office/powerpoint/2010/main" val="9600503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EB7BC-8239-4DDC-AA72-721A819C37F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>
            <a:noAutofit/>
          </a:bodyPr>
          <a:lstStyle/>
          <a:p>
            <a:pPr algn="l"/>
            <a:r>
              <a:rPr lang="en-US" dirty="0"/>
              <a:t>Reducing Usage of Medical </a:t>
            </a:r>
            <a:br>
              <a:rPr lang="en-US" dirty="0"/>
            </a:br>
            <a:r>
              <a:rPr lang="en-US" dirty="0"/>
              <a:t>Gas Supplies 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407160"/>
              </p:ext>
            </p:extLst>
          </p:nvPr>
        </p:nvGraphicFramePr>
        <p:xfrm>
          <a:off x="0" y="1143001"/>
          <a:ext cx="91440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05246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3BC95-8C95-4183-B7A5-2C90485D5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134350" cy="1520824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Sedation Strategies During ICU Mechanical Ventilation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ED006-366F-4B84-90E9-8B2D83B01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49897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sz="3300" dirty="0"/>
              <a:t>Drugs: Opioids, benzodiazepines, dexmedetomidine or clonidine</a:t>
            </a:r>
          </a:p>
          <a:p>
            <a:pPr marL="465138" indent="-225425">
              <a:lnSpc>
                <a:spcPct val="120000"/>
              </a:lnSpc>
              <a:buFont typeface="System Font Regular"/>
              <a:buChar char="-"/>
            </a:pPr>
            <a:r>
              <a:rPr lang="en-US" sz="2800" dirty="0"/>
              <a:t>Routes of administration: IV, IM, PO/NG, SQ, PR</a:t>
            </a:r>
          </a:p>
          <a:p>
            <a:pPr marL="465138" indent="-225425">
              <a:lnSpc>
                <a:spcPct val="120000"/>
              </a:lnSpc>
              <a:buFont typeface="System Font Regular"/>
              <a:buChar char="-"/>
            </a:pPr>
            <a:r>
              <a:rPr lang="en-US" sz="2800" dirty="0"/>
              <a:t>Continuous IV infusion provides best route of administration but requires a medication pump</a:t>
            </a:r>
          </a:p>
          <a:p>
            <a:pPr>
              <a:lnSpc>
                <a:spcPct val="120000"/>
              </a:lnSpc>
            </a:pPr>
            <a:r>
              <a:rPr lang="en-US" sz="3300" dirty="0"/>
              <a:t>Sedation scoring should be regularly performed to avoid under and over-sedating</a:t>
            </a:r>
          </a:p>
          <a:p>
            <a:pPr>
              <a:lnSpc>
                <a:spcPct val="120000"/>
              </a:lnSpc>
            </a:pPr>
            <a:r>
              <a:rPr lang="en-US" sz="3300" dirty="0"/>
              <a:t>Weaning of sedative agents should be performed to avoid withdrawal if greater than 5-7 days of exposure</a:t>
            </a:r>
          </a:p>
        </p:txBody>
      </p:sp>
    </p:spTree>
    <p:extLst>
      <p:ext uri="{BB962C8B-B14F-4D97-AF65-F5344CB8AC3E}">
        <p14:creationId xmlns:p14="http://schemas.microsoft.com/office/powerpoint/2010/main" val="37823956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64082189"/>
              </p:ext>
            </p:extLst>
          </p:nvPr>
        </p:nvGraphicFramePr>
        <p:xfrm>
          <a:off x="-1905000" y="990601"/>
          <a:ext cx="12115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5A52776-273B-C84C-8CC7-016F61A75A98}"/>
              </a:ext>
            </a:extLst>
          </p:cNvPr>
          <p:cNvSpPr txBox="1"/>
          <p:nvPr/>
        </p:nvSpPr>
        <p:spPr>
          <a:xfrm>
            <a:off x="685800" y="304800"/>
            <a:ext cx="31582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1463147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References: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52425" indent="-352425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Feldman JM. Optimal Ventilation of the Anesthetized Pediatric Patient. </a:t>
            </a:r>
            <a:r>
              <a:rPr lang="en-US" i="1" dirty="0" err="1"/>
              <a:t>Anesth</a:t>
            </a:r>
            <a:r>
              <a:rPr lang="en-US" i="1" dirty="0"/>
              <a:t> </a:t>
            </a:r>
            <a:r>
              <a:rPr lang="en-US" i="1" dirty="0" err="1"/>
              <a:t>Analg</a:t>
            </a:r>
            <a:r>
              <a:rPr lang="en-US" i="1" dirty="0"/>
              <a:t>. </a:t>
            </a:r>
            <a:r>
              <a:rPr lang="en-US" dirty="0"/>
              <a:t>2015;120(1):165-175.</a:t>
            </a:r>
          </a:p>
          <a:p>
            <a:pPr marL="352425" indent="-352425">
              <a:lnSpc>
                <a:spcPct val="120000"/>
              </a:lnSpc>
              <a:buFont typeface="+mj-lt"/>
              <a:buAutoNum type="arabicPeriod"/>
            </a:pPr>
            <a:r>
              <a:rPr lang="en-US" dirty="0" err="1"/>
              <a:t>Kurachek</a:t>
            </a:r>
            <a:r>
              <a:rPr lang="en-US" dirty="0"/>
              <a:t> SC, </a:t>
            </a:r>
            <a:r>
              <a:rPr lang="en-US" dirty="0" err="1"/>
              <a:t>Newth</a:t>
            </a:r>
            <a:r>
              <a:rPr lang="en-US" dirty="0"/>
              <a:t> CJ, </a:t>
            </a:r>
            <a:r>
              <a:rPr lang="en-US" dirty="0" err="1"/>
              <a:t>Quasney</a:t>
            </a:r>
            <a:r>
              <a:rPr lang="en-US" dirty="0"/>
              <a:t> MW, et al. Extubation failure in pediatric intensive care: A multiple-center study of risk factors and outcomes. </a:t>
            </a:r>
            <a:r>
              <a:rPr lang="en-US" i="1" dirty="0" err="1"/>
              <a:t>Crit</a:t>
            </a:r>
            <a:r>
              <a:rPr lang="en-US" i="1" dirty="0"/>
              <a:t> Care Med </a:t>
            </a:r>
            <a:r>
              <a:rPr lang="en-US" dirty="0"/>
              <a:t>2003; 31:2657-2664.</a:t>
            </a:r>
          </a:p>
          <a:p>
            <a:pPr marL="352425" indent="-352425">
              <a:lnSpc>
                <a:spcPct val="120000"/>
              </a:lnSpc>
              <a:buFont typeface="+mj-lt"/>
              <a:buAutoNum type="arabicPeriod"/>
            </a:pPr>
            <a:r>
              <a:rPr lang="en-US" dirty="0"/>
              <a:t>Haque A, Riaz Q and Ali SA. Implementation of ventilator bundle in pediatric intensive care unit of a developing country. </a:t>
            </a:r>
            <a:r>
              <a:rPr lang="en-US" i="1" dirty="0"/>
              <a:t>Journal of the College of Physicians and Surgeons Pakistan</a:t>
            </a:r>
            <a:r>
              <a:rPr lang="en-US" dirty="0"/>
              <a:t> 2017; 27(5):316-318.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322863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5F839F61-D0BC-E348-983B-C9437D920991}"/>
    </a:ext>
  </a:extLst>
</a:theme>
</file>

<file path=ppt/theme/theme2.xml><?xml version="1.0" encoding="utf-8"?>
<a:theme xmlns:a="http://schemas.openxmlformats.org/drawingml/2006/main" name="1_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2E6B72E7-DBDD-634C-B43C-3EFB7A32A8A9}"/>
    </a:ext>
  </a:extLst>
</a:theme>
</file>

<file path=ppt/theme/theme3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4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5821B9DE10F54F84ECC71AA94E1A87" ma:contentTypeVersion="10" ma:contentTypeDescription="Create a new document." ma:contentTypeScope="" ma:versionID="f418223760c6e0703371a4d29369cb79">
  <xsd:schema xmlns:xsd="http://www.w3.org/2001/XMLSchema" xmlns:xs="http://www.w3.org/2001/XMLSchema" xmlns:p="http://schemas.microsoft.com/office/2006/metadata/properties" xmlns:ns1="http://schemas.microsoft.com/sharepoint/v3" xmlns:ns3="e5c9f865-a6e5-48a5-97a2-758c87cc698f" xmlns:ns4="dccd320b-c730-4777-911d-050b1cfb6179" targetNamespace="http://schemas.microsoft.com/office/2006/metadata/properties" ma:root="true" ma:fieldsID="ed15f4cd5a18d1094653d96951297bc7" ns1:_="" ns3:_="" ns4:_="">
    <xsd:import namespace="http://schemas.microsoft.com/sharepoint/v3"/>
    <xsd:import namespace="e5c9f865-a6e5-48a5-97a2-758c87cc698f"/>
    <xsd:import namespace="dccd320b-c730-4777-911d-050b1cfb617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9f865-a6e5-48a5-97a2-758c87cc69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cd320b-c730-4777-911d-050b1cfb617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E148A7-8ABB-48AC-A616-7D00800CEBF6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dccd320b-c730-4777-911d-050b1cfb6179"/>
    <ds:schemaRef ds:uri="http://schemas.microsoft.com/office/2006/documentManagement/types"/>
    <ds:schemaRef ds:uri="e5c9f865-a6e5-48a5-97a2-758c87cc698f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EBFA00E-D6AC-4914-BE0D-194E109AAF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5c9f865-a6e5-48a5-97a2-758c87cc698f"/>
    <ds:schemaRef ds:uri="dccd320b-c730-4777-911d-050b1cfb61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94EB9E-BC6B-4726-B36B-E8074BCD6F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13556</TotalTime>
  <Words>2392</Words>
  <Application>Microsoft Macintosh PowerPoint</Application>
  <PresentationFormat>On-screen Show (4:3)</PresentationFormat>
  <Paragraphs>306</Paragraphs>
  <Slides>44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Calibri body</vt:lpstr>
      <vt:lpstr>System Font Regular</vt:lpstr>
      <vt:lpstr>Arial</vt:lpstr>
      <vt:lpstr>Calibri</vt:lpstr>
      <vt:lpstr>Calibri Light</vt:lpstr>
      <vt:lpstr>SPACIES</vt:lpstr>
      <vt:lpstr>1_SPACIES</vt:lpstr>
      <vt:lpstr>Theme11</vt:lpstr>
      <vt:lpstr>Theme9</vt:lpstr>
      <vt:lpstr>Mechanical Ventilation in Infants and Children</vt:lpstr>
      <vt:lpstr>PowerPoint Presentation</vt:lpstr>
      <vt:lpstr>PowerPoint Presentation</vt:lpstr>
      <vt:lpstr>Controlled Ventilation: A Life Saving Innovation</vt:lpstr>
      <vt:lpstr>Physiology of PPV</vt:lpstr>
      <vt:lpstr>Indications for Mechanical Ventilation</vt:lpstr>
      <vt:lpstr>Cardiovascular Effects of PPV</vt:lpstr>
      <vt:lpstr>Simplest Ventilator: Manual Ventilation</vt:lpstr>
      <vt:lpstr>Manual Ventilation</vt:lpstr>
      <vt:lpstr>Problems with Older Anesthesia Machine Ventilators</vt:lpstr>
      <vt:lpstr>Ventilators on Older Anesthesia Machines</vt:lpstr>
      <vt:lpstr>Ventilators on Older Anesthesia Machines</vt:lpstr>
      <vt:lpstr>Newer Anesthesia Machine Ventilators</vt:lpstr>
      <vt:lpstr>Ventilators on Newer Anesthesia Machines</vt:lpstr>
      <vt:lpstr>Modern Anesthesia Workstation</vt:lpstr>
      <vt:lpstr>PowerPoint Presentation</vt:lpstr>
      <vt:lpstr>Using Older Anesthesia Machine Ventilators For Infants </vt:lpstr>
      <vt:lpstr>Using Older Anesthesia Machine Ventilators For Infants </vt:lpstr>
      <vt:lpstr>Using Older Anesthesia Machine Ventilators For Infants: Caution</vt:lpstr>
      <vt:lpstr>Fundamental Principles</vt:lpstr>
      <vt:lpstr>Apparatus Dead Space</vt:lpstr>
      <vt:lpstr>Removal of Connector Reduces Dead Space</vt:lpstr>
      <vt:lpstr>OR vs ICU Ventilators</vt:lpstr>
      <vt:lpstr>Infant and Neonatal Ventilator</vt:lpstr>
      <vt:lpstr>ICU Transport Ventilator With Basic ICU Modes</vt:lpstr>
      <vt:lpstr>ICU Ventilators Modes</vt:lpstr>
      <vt:lpstr>Controlled Ventilation</vt:lpstr>
      <vt:lpstr>Pressure-Controlled Ventilation </vt:lpstr>
      <vt:lpstr>Volume-Controlled Ventilation </vt:lpstr>
      <vt:lpstr>Pressure-Regulated, Volume-Controlled (PRVC)</vt:lpstr>
      <vt:lpstr>PRVC</vt:lpstr>
      <vt:lpstr>Pressure Support Ventilation</vt:lpstr>
      <vt:lpstr>Can Intubation Be Avoided?</vt:lpstr>
      <vt:lpstr>Monitoring Ventilation  in the OR</vt:lpstr>
      <vt:lpstr>PowerPoint Presentation</vt:lpstr>
      <vt:lpstr>Complications During Mechanical ventilation</vt:lpstr>
      <vt:lpstr>PowerPoint Presentation</vt:lpstr>
      <vt:lpstr>Ventilator Bundles</vt:lpstr>
      <vt:lpstr>Management Strategies for Mechanically Ventilated Children</vt:lpstr>
      <vt:lpstr>Facilitating Patient Extubation</vt:lpstr>
      <vt:lpstr>Reducing Usage of Medical  Gas Supplies  </vt:lpstr>
      <vt:lpstr>Sedation Strategies During ICU Mechanical Ventilation</vt:lpstr>
      <vt:lpstr>PowerPoint Presentation</vt:lpstr>
      <vt:lpstr>References: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Mechanical ventilation in infants and children in the OR and ICU</dc:title>
  <dc:creator>Proshad Efune, M.D.</dc:creator>
  <cp:lastModifiedBy>Infosino, Andrew</cp:lastModifiedBy>
  <cp:revision>108</cp:revision>
  <dcterms:created xsi:type="dcterms:W3CDTF">2019-09-24T14:47:23Z</dcterms:created>
  <dcterms:modified xsi:type="dcterms:W3CDTF">2022-01-05T06:19:20Z</dcterms:modified>
</cp:coreProperties>
</file>