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39"/>
  </p:notesMasterIdLst>
  <p:handoutMasterIdLst>
    <p:handoutMasterId r:id="rId40"/>
  </p:handoutMasterIdLst>
  <p:sldIdLst>
    <p:sldId id="258" r:id="rId5"/>
    <p:sldId id="259" r:id="rId6"/>
    <p:sldId id="261" r:id="rId7"/>
    <p:sldId id="299" r:id="rId8"/>
    <p:sldId id="365" r:id="rId9"/>
    <p:sldId id="366" r:id="rId10"/>
    <p:sldId id="362" r:id="rId11"/>
    <p:sldId id="361" r:id="rId12"/>
    <p:sldId id="341" r:id="rId13"/>
    <p:sldId id="300" r:id="rId14"/>
    <p:sldId id="331" r:id="rId15"/>
    <p:sldId id="339" r:id="rId16"/>
    <p:sldId id="340" r:id="rId17"/>
    <p:sldId id="367" r:id="rId18"/>
    <p:sldId id="363" r:id="rId19"/>
    <p:sldId id="360" r:id="rId20"/>
    <p:sldId id="338" r:id="rId21"/>
    <p:sldId id="324" r:id="rId22"/>
    <p:sldId id="356" r:id="rId23"/>
    <p:sldId id="357" r:id="rId24"/>
    <p:sldId id="358" r:id="rId25"/>
    <p:sldId id="347" r:id="rId26"/>
    <p:sldId id="349" r:id="rId27"/>
    <p:sldId id="351" r:id="rId28"/>
    <p:sldId id="353" r:id="rId29"/>
    <p:sldId id="352" r:id="rId30"/>
    <p:sldId id="354" r:id="rId31"/>
    <p:sldId id="355" r:id="rId32"/>
    <p:sldId id="319" r:id="rId33"/>
    <p:sldId id="281" r:id="rId34"/>
    <p:sldId id="350" r:id="rId35"/>
    <p:sldId id="359" r:id="rId36"/>
    <p:sldId id="263" r:id="rId37"/>
    <p:sldId id="264" r:id="rId3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  <a:srgbClr val="006666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3" autoAdjust="0"/>
    <p:restoredTop sz="86393" autoAdjust="0"/>
  </p:normalViewPr>
  <p:slideViewPr>
    <p:cSldViewPr>
      <p:cViewPr varScale="1">
        <p:scale>
          <a:sx n="83" d="100"/>
          <a:sy n="83" d="100"/>
        </p:scale>
        <p:origin x="208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C152CD-92BD-49CD-A439-4185F285872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99275B-7979-4CE4-B41B-539FA4113A52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Anxiety</a:t>
          </a:r>
        </a:p>
      </dgm:t>
    </dgm:pt>
    <dgm:pt modelId="{B15879A7-0C9B-4CFE-A9BF-63B19BCA1284}" type="parTrans" cxnId="{C5514D8A-E8A6-4224-AEFF-F4A432899FA7}">
      <dgm:prSet/>
      <dgm:spPr/>
      <dgm:t>
        <a:bodyPr/>
        <a:lstStyle/>
        <a:p>
          <a:endParaRPr lang="en-US"/>
        </a:p>
      </dgm:t>
    </dgm:pt>
    <dgm:pt modelId="{FD13AC4B-B978-474A-AE16-8B0F575060D0}" type="sibTrans" cxnId="{C5514D8A-E8A6-4224-AEFF-F4A432899FA7}">
      <dgm:prSet/>
      <dgm:spPr/>
      <dgm:t>
        <a:bodyPr/>
        <a:lstStyle/>
        <a:p>
          <a:endParaRPr lang="en-US"/>
        </a:p>
      </dgm:t>
    </dgm:pt>
    <dgm:pt modelId="{2B38D8B3-0C59-449B-B7F9-8B74FB162FEB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Pain</a:t>
          </a:r>
        </a:p>
      </dgm:t>
    </dgm:pt>
    <dgm:pt modelId="{57176F0C-4F5E-4F47-A0C5-D80D310142A9}" type="parTrans" cxnId="{118F812B-170F-4311-9BD9-B60A250F1D06}">
      <dgm:prSet/>
      <dgm:spPr/>
      <dgm:t>
        <a:bodyPr/>
        <a:lstStyle/>
        <a:p>
          <a:endParaRPr lang="en-US"/>
        </a:p>
      </dgm:t>
    </dgm:pt>
    <dgm:pt modelId="{86C736A8-99CE-4467-A12E-01BE2498D409}" type="sibTrans" cxnId="{118F812B-170F-4311-9BD9-B60A250F1D06}">
      <dgm:prSet/>
      <dgm:spPr/>
      <dgm:t>
        <a:bodyPr/>
        <a:lstStyle/>
        <a:p>
          <a:endParaRPr lang="en-US"/>
        </a:p>
      </dgm:t>
    </dgm:pt>
    <dgm:pt modelId="{1C0B91E8-9E5E-4F60-B670-1D24202B402D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Gastric dysmotility +/or distension</a:t>
          </a:r>
        </a:p>
      </dgm:t>
    </dgm:pt>
    <dgm:pt modelId="{B514D17C-CC31-4E12-9DAA-F88DD1CDB6E6}" type="parTrans" cxnId="{8E21FF85-EF8C-4CE6-9AE4-DF7E3919AD0B}">
      <dgm:prSet/>
      <dgm:spPr/>
      <dgm:t>
        <a:bodyPr/>
        <a:lstStyle/>
        <a:p>
          <a:endParaRPr lang="en-US"/>
        </a:p>
      </dgm:t>
    </dgm:pt>
    <dgm:pt modelId="{F7212614-5B34-430E-AB22-D73E7A709DA3}" type="sibTrans" cxnId="{8E21FF85-EF8C-4CE6-9AE4-DF7E3919AD0B}">
      <dgm:prSet/>
      <dgm:spPr/>
      <dgm:t>
        <a:bodyPr/>
        <a:lstStyle/>
        <a:p>
          <a:endParaRPr lang="en-US"/>
        </a:p>
      </dgm:t>
    </dgm:pt>
    <dgm:pt modelId="{3EAA255C-ACC3-4690-92B1-E4F8C90AD136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Female gender</a:t>
          </a:r>
        </a:p>
        <a:p>
          <a:r>
            <a:rPr lang="en-US" dirty="0"/>
            <a:t>(post-menarchal)</a:t>
          </a:r>
        </a:p>
      </dgm:t>
    </dgm:pt>
    <dgm:pt modelId="{A25CE49A-B65F-4EA6-A25E-AECAAF1B7920}" type="parTrans" cxnId="{3612B583-A536-42D2-B09E-3A025843461B}">
      <dgm:prSet/>
      <dgm:spPr/>
      <dgm:t>
        <a:bodyPr/>
        <a:lstStyle/>
        <a:p>
          <a:endParaRPr lang="en-US"/>
        </a:p>
      </dgm:t>
    </dgm:pt>
    <dgm:pt modelId="{C42C798B-4114-492C-B4A0-4AAE92BA1DE0}" type="sibTrans" cxnId="{3612B583-A536-42D2-B09E-3A025843461B}">
      <dgm:prSet/>
      <dgm:spPr/>
      <dgm:t>
        <a:bodyPr/>
        <a:lstStyle/>
        <a:p>
          <a:endParaRPr lang="en-US"/>
        </a:p>
      </dgm:t>
    </dgm:pt>
    <dgm:pt modelId="{C73BCE4F-C27D-4E73-A38D-3E6129800AEB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Migraines</a:t>
          </a:r>
        </a:p>
      </dgm:t>
    </dgm:pt>
    <dgm:pt modelId="{1E898F48-D2F6-4272-8F87-77E3398A1F46}" type="parTrans" cxnId="{BCE8E65A-6476-429F-A848-E4D05274F7BB}">
      <dgm:prSet/>
      <dgm:spPr/>
      <dgm:t>
        <a:bodyPr/>
        <a:lstStyle/>
        <a:p>
          <a:endParaRPr lang="en-US"/>
        </a:p>
      </dgm:t>
    </dgm:pt>
    <dgm:pt modelId="{AE151B60-DAB1-4091-8264-2C46BD1330FD}" type="sibTrans" cxnId="{BCE8E65A-6476-429F-A848-E4D05274F7BB}">
      <dgm:prSet/>
      <dgm:spPr/>
      <dgm:t>
        <a:bodyPr/>
        <a:lstStyle/>
        <a:p>
          <a:endParaRPr lang="en-US"/>
        </a:p>
      </dgm:t>
    </dgm:pt>
    <dgm:pt modelId="{768FA89F-76D0-4A87-BC55-5EBF85778362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Age ≥ 3 years</a:t>
          </a:r>
        </a:p>
      </dgm:t>
    </dgm:pt>
    <dgm:pt modelId="{8750DF2C-C24A-4B7C-9402-4AAC7CB3FB8A}" type="parTrans" cxnId="{1057493E-0114-433D-A6D7-F38513ADA4D9}">
      <dgm:prSet/>
      <dgm:spPr/>
      <dgm:t>
        <a:bodyPr/>
        <a:lstStyle/>
        <a:p>
          <a:endParaRPr lang="en-US"/>
        </a:p>
      </dgm:t>
    </dgm:pt>
    <dgm:pt modelId="{3411C3F8-B844-4CD0-856C-0D5987BAF7AF}" type="sibTrans" cxnId="{1057493E-0114-433D-A6D7-F38513ADA4D9}">
      <dgm:prSet/>
      <dgm:spPr/>
      <dgm:t>
        <a:bodyPr/>
        <a:lstStyle/>
        <a:p>
          <a:endParaRPr lang="en-US"/>
        </a:p>
      </dgm:t>
    </dgm:pt>
    <dgm:pt modelId="{147D8843-4DBC-41FB-9DA2-5526BDDD00A8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Personal/family history of PONV</a:t>
          </a:r>
          <a:endParaRPr lang="en-US" dirty="0">
            <a:cs typeface="Calibri"/>
          </a:endParaRPr>
        </a:p>
      </dgm:t>
    </dgm:pt>
    <dgm:pt modelId="{151F036D-93C5-4BDE-BD6D-6C884F490690}" type="parTrans" cxnId="{97096E34-4BAD-46EB-B65C-3406E45A1DED}">
      <dgm:prSet/>
      <dgm:spPr/>
      <dgm:t>
        <a:bodyPr/>
        <a:lstStyle/>
        <a:p>
          <a:endParaRPr lang="en-US"/>
        </a:p>
      </dgm:t>
    </dgm:pt>
    <dgm:pt modelId="{2DCC44C0-ED39-4069-8BA2-C9B2DF7D517A}" type="sibTrans" cxnId="{97096E34-4BAD-46EB-B65C-3406E45A1DED}">
      <dgm:prSet/>
      <dgm:spPr/>
      <dgm:t>
        <a:bodyPr/>
        <a:lstStyle/>
        <a:p>
          <a:endParaRPr lang="en-US"/>
        </a:p>
      </dgm:t>
    </dgm:pt>
    <dgm:pt modelId="{1DCB6E16-1B6D-4E3E-A12E-F5D2F71E98BD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Non-smoker</a:t>
          </a:r>
        </a:p>
      </dgm:t>
    </dgm:pt>
    <dgm:pt modelId="{FB6FF9B0-7329-49BD-8141-BD3DCE97A5A8}" type="parTrans" cxnId="{D3454BC1-C047-4475-B956-67117CFAF731}">
      <dgm:prSet/>
      <dgm:spPr/>
      <dgm:t>
        <a:bodyPr/>
        <a:lstStyle/>
        <a:p>
          <a:endParaRPr lang="en-US"/>
        </a:p>
      </dgm:t>
    </dgm:pt>
    <dgm:pt modelId="{96D43BF0-C452-4687-A0F7-46BCCC140170}" type="sibTrans" cxnId="{D3454BC1-C047-4475-B956-67117CFAF731}">
      <dgm:prSet/>
      <dgm:spPr/>
      <dgm:t>
        <a:bodyPr/>
        <a:lstStyle/>
        <a:p>
          <a:endParaRPr lang="en-US"/>
        </a:p>
      </dgm:t>
    </dgm:pt>
    <dgm:pt modelId="{EE513FCB-4BA5-47BD-82A5-2A366A1F873C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Motion sickness</a:t>
          </a:r>
        </a:p>
      </dgm:t>
    </dgm:pt>
    <dgm:pt modelId="{D8D9D639-5036-4AAF-8385-4F381212D651}" type="parTrans" cxnId="{5F0B9B32-6D59-4CDB-A964-EC42EF01FF19}">
      <dgm:prSet/>
      <dgm:spPr/>
      <dgm:t>
        <a:bodyPr/>
        <a:lstStyle/>
        <a:p>
          <a:endParaRPr lang="en-US"/>
        </a:p>
      </dgm:t>
    </dgm:pt>
    <dgm:pt modelId="{40967092-27FA-4894-9213-AA57D25FC6DA}" type="sibTrans" cxnId="{5F0B9B32-6D59-4CDB-A964-EC42EF01FF19}">
      <dgm:prSet/>
      <dgm:spPr/>
      <dgm:t>
        <a:bodyPr/>
        <a:lstStyle/>
        <a:p>
          <a:endParaRPr lang="en-US"/>
        </a:p>
      </dgm:t>
    </dgm:pt>
    <dgm:pt modelId="{39AC525E-190A-4108-A264-9B8434085962}" type="pres">
      <dgm:prSet presAssocID="{EEC152CD-92BD-49CD-A439-4185F2858723}" presName="diagram" presStyleCnt="0">
        <dgm:presLayoutVars>
          <dgm:dir/>
          <dgm:resizeHandles val="exact"/>
        </dgm:presLayoutVars>
      </dgm:prSet>
      <dgm:spPr/>
    </dgm:pt>
    <dgm:pt modelId="{917525DA-5E70-4B23-93C6-AA66215E8E1C}" type="pres">
      <dgm:prSet presAssocID="{768FA89F-76D0-4A87-BC55-5EBF85778362}" presName="node" presStyleLbl="node1" presStyleIdx="0" presStyleCnt="9">
        <dgm:presLayoutVars>
          <dgm:bulletEnabled val="1"/>
        </dgm:presLayoutVars>
      </dgm:prSet>
      <dgm:spPr/>
    </dgm:pt>
    <dgm:pt modelId="{FD7237F9-C128-4AD3-B519-197FC63E3B99}" type="pres">
      <dgm:prSet presAssocID="{3411C3F8-B844-4CD0-856C-0D5987BAF7AF}" presName="sibTrans" presStyleCnt="0"/>
      <dgm:spPr/>
    </dgm:pt>
    <dgm:pt modelId="{E0BC25A2-401C-4DCF-A5AF-1B4568668ACF}" type="pres">
      <dgm:prSet presAssocID="{D799275B-7979-4CE4-B41B-539FA4113A52}" presName="node" presStyleLbl="node1" presStyleIdx="1" presStyleCnt="9">
        <dgm:presLayoutVars>
          <dgm:bulletEnabled val="1"/>
        </dgm:presLayoutVars>
      </dgm:prSet>
      <dgm:spPr/>
    </dgm:pt>
    <dgm:pt modelId="{9E1C3373-F36A-4400-88EB-755E00F26D1F}" type="pres">
      <dgm:prSet presAssocID="{FD13AC4B-B978-474A-AE16-8B0F575060D0}" presName="sibTrans" presStyleCnt="0"/>
      <dgm:spPr/>
    </dgm:pt>
    <dgm:pt modelId="{8CDA92FB-2971-4363-A9CA-B7EAEA71890B}" type="pres">
      <dgm:prSet presAssocID="{2B38D8B3-0C59-449B-B7F9-8B74FB162FEB}" presName="node" presStyleLbl="node1" presStyleIdx="2" presStyleCnt="9">
        <dgm:presLayoutVars>
          <dgm:bulletEnabled val="1"/>
        </dgm:presLayoutVars>
      </dgm:prSet>
      <dgm:spPr/>
    </dgm:pt>
    <dgm:pt modelId="{EB276D28-63DE-4C20-8795-9CE4BE1F0CD7}" type="pres">
      <dgm:prSet presAssocID="{86C736A8-99CE-4467-A12E-01BE2498D409}" presName="sibTrans" presStyleCnt="0"/>
      <dgm:spPr/>
    </dgm:pt>
    <dgm:pt modelId="{F6254F4E-EE48-4338-8895-2EAC8A5F083D}" type="pres">
      <dgm:prSet presAssocID="{1C0B91E8-9E5E-4F60-B670-1D24202B402D}" presName="node" presStyleLbl="node1" presStyleIdx="3" presStyleCnt="9">
        <dgm:presLayoutVars>
          <dgm:bulletEnabled val="1"/>
        </dgm:presLayoutVars>
      </dgm:prSet>
      <dgm:spPr/>
    </dgm:pt>
    <dgm:pt modelId="{38947496-484C-4ADD-9501-F6F1D82017AA}" type="pres">
      <dgm:prSet presAssocID="{F7212614-5B34-430E-AB22-D73E7A709DA3}" presName="sibTrans" presStyleCnt="0"/>
      <dgm:spPr/>
    </dgm:pt>
    <dgm:pt modelId="{1FBC90F1-F00E-4EEF-861D-A86B4D9A81A9}" type="pres">
      <dgm:prSet presAssocID="{147D8843-4DBC-41FB-9DA2-5526BDDD00A8}" presName="node" presStyleLbl="node1" presStyleIdx="4" presStyleCnt="9">
        <dgm:presLayoutVars>
          <dgm:bulletEnabled val="1"/>
        </dgm:presLayoutVars>
      </dgm:prSet>
      <dgm:spPr/>
    </dgm:pt>
    <dgm:pt modelId="{BFA50C4E-5DAD-4C39-AF26-1B8E4F3BE843}" type="pres">
      <dgm:prSet presAssocID="{2DCC44C0-ED39-4069-8BA2-C9B2DF7D517A}" presName="sibTrans" presStyleCnt="0"/>
      <dgm:spPr/>
    </dgm:pt>
    <dgm:pt modelId="{35047102-8B84-4F58-82C2-75A0710EA4AF}" type="pres">
      <dgm:prSet presAssocID="{3EAA255C-ACC3-4690-92B1-E4F8C90AD136}" presName="node" presStyleLbl="node1" presStyleIdx="5" presStyleCnt="9">
        <dgm:presLayoutVars>
          <dgm:bulletEnabled val="1"/>
        </dgm:presLayoutVars>
      </dgm:prSet>
      <dgm:spPr/>
    </dgm:pt>
    <dgm:pt modelId="{165E68E4-728A-46B3-B7C0-D7EAA31509E2}" type="pres">
      <dgm:prSet presAssocID="{C42C798B-4114-492C-B4A0-4AAE92BA1DE0}" presName="sibTrans" presStyleCnt="0"/>
      <dgm:spPr/>
    </dgm:pt>
    <dgm:pt modelId="{AB62E341-F102-449B-BDC1-573ECFD8900D}" type="pres">
      <dgm:prSet presAssocID="{1DCB6E16-1B6D-4E3E-A12E-F5D2F71E98BD}" presName="node" presStyleLbl="node1" presStyleIdx="6" presStyleCnt="9">
        <dgm:presLayoutVars>
          <dgm:bulletEnabled val="1"/>
        </dgm:presLayoutVars>
      </dgm:prSet>
      <dgm:spPr/>
    </dgm:pt>
    <dgm:pt modelId="{9B581D64-5842-46EF-B1FE-157C6EEF7103}" type="pres">
      <dgm:prSet presAssocID="{96D43BF0-C452-4687-A0F7-46BCCC140170}" presName="sibTrans" presStyleCnt="0"/>
      <dgm:spPr/>
    </dgm:pt>
    <dgm:pt modelId="{07013543-72FA-4AE3-827D-1D3A0323BC9E}" type="pres">
      <dgm:prSet presAssocID="{C73BCE4F-C27D-4E73-A38D-3E6129800AEB}" presName="node" presStyleLbl="node1" presStyleIdx="7" presStyleCnt="9">
        <dgm:presLayoutVars>
          <dgm:bulletEnabled val="1"/>
        </dgm:presLayoutVars>
      </dgm:prSet>
      <dgm:spPr/>
    </dgm:pt>
    <dgm:pt modelId="{6E7AD7CE-3B9C-4E08-985F-9E0BAB580E26}" type="pres">
      <dgm:prSet presAssocID="{AE151B60-DAB1-4091-8264-2C46BD1330FD}" presName="sibTrans" presStyleCnt="0"/>
      <dgm:spPr/>
    </dgm:pt>
    <dgm:pt modelId="{F7C97380-319C-484C-8845-98429A1E35E0}" type="pres">
      <dgm:prSet presAssocID="{EE513FCB-4BA5-47BD-82A5-2A366A1F873C}" presName="node" presStyleLbl="node1" presStyleIdx="8" presStyleCnt="9">
        <dgm:presLayoutVars>
          <dgm:bulletEnabled val="1"/>
        </dgm:presLayoutVars>
      </dgm:prSet>
      <dgm:spPr/>
    </dgm:pt>
  </dgm:ptLst>
  <dgm:cxnLst>
    <dgm:cxn modelId="{98D20801-7AF2-4C65-AA7F-11BAA82D3EBF}" type="presOf" srcId="{EE513FCB-4BA5-47BD-82A5-2A366A1F873C}" destId="{F7C97380-319C-484C-8845-98429A1E35E0}" srcOrd="0" destOrd="0" presId="urn:microsoft.com/office/officeart/2005/8/layout/default"/>
    <dgm:cxn modelId="{C7039D22-A588-484C-A5D2-9279882E4B7D}" type="presOf" srcId="{147D8843-4DBC-41FB-9DA2-5526BDDD00A8}" destId="{1FBC90F1-F00E-4EEF-861D-A86B4D9A81A9}" srcOrd="0" destOrd="0" presId="urn:microsoft.com/office/officeart/2005/8/layout/default"/>
    <dgm:cxn modelId="{118F812B-170F-4311-9BD9-B60A250F1D06}" srcId="{EEC152CD-92BD-49CD-A439-4185F2858723}" destId="{2B38D8B3-0C59-449B-B7F9-8B74FB162FEB}" srcOrd="2" destOrd="0" parTransId="{57176F0C-4F5E-4F47-A0C5-D80D310142A9}" sibTransId="{86C736A8-99CE-4467-A12E-01BE2498D409}"/>
    <dgm:cxn modelId="{5F0B9B32-6D59-4CDB-A964-EC42EF01FF19}" srcId="{EEC152CD-92BD-49CD-A439-4185F2858723}" destId="{EE513FCB-4BA5-47BD-82A5-2A366A1F873C}" srcOrd="8" destOrd="0" parTransId="{D8D9D639-5036-4AAF-8385-4F381212D651}" sibTransId="{40967092-27FA-4894-9213-AA57D25FC6DA}"/>
    <dgm:cxn modelId="{97096E34-4BAD-46EB-B65C-3406E45A1DED}" srcId="{EEC152CD-92BD-49CD-A439-4185F2858723}" destId="{147D8843-4DBC-41FB-9DA2-5526BDDD00A8}" srcOrd="4" destOrd="0" parTransId="{151F036D-93C5-4BDE-BD6D-6C884F490690}" sibTransId="{2DCC44C0-ED39-4069-8BA2-C9B2DF7D517A}"/>
    <dgm:cxn modelId="{1057493E-0114-433D-A6D7-F38513ADA4D9}" srcId="{EEC152CD-92BD-49CD-A439-4185F2858723}" destId="{768FA89F-76D0-4A87-BC55-5EBF85778362}" srcOrd="0" destOrd="0" parTransId="{8750DF2C-C24A-4B7C-9402-4AAC7CB3FB8A}" sibTransId="{3411C3F8-B844-4CD0-856C-0D5987BAF7AF}"/>
    <dgm:cxn modelId="{6C816F4C-B376-4D9F-956C-44BDB51AAC12}" type="presOf" srcId="{3EAA255C-ACC3-4690-92B1-E4F8C90AD136}" destId="{35047102-8B84-4F58-82C2-75A0710EA4AF}" srcOrd="0" destOrd="0" presId="urn:microsoft.com/office/officeart/2005/8/layout/default"/>
    <dgm:cxn modelId="{6DEB6756-FD43-4753-857A-E29D78E5DB61}" type="presOf" srcId="{2B38D8B3-0C59-449B-B7F9-8B74FB162FEB}" destId="{8CDA92FB-2971-4363-A9CA-B7EAEA71890B}" srcOrd="0" destOrd="0" presId="urn:microsoft.com/office/officeart/2005/8/layout/default"/>
    <dgm:cxn modelId="{BCE8E65A-6476-429F-A848-E4D05274F7BB}" srcId="{EEC152CD-92BD-49CD-A439-4185F2858723}" destId="{C73BCE4F-C27D-4E73-A38D-3E6129800AEB}" srcOrd="7" destOrd="0" parTransId="{1E898F48-D2F6-4272-8F87-77E3398A1F46}" sibTransId="{AE151B60-DAB1-4091-8264-2C46BD1330FD}"/>
    <dgm:cxn modelId="{81D3227F-E1B4-46D9-8A78-BB9BBC29444E}" type="presOf" srcId="{768FA89F-76D0-4A87-BC55-5EBF85778362}" destId="{917525DA-5E70-4B23-93C6-AA66215E8E1C}" srcOrd="0" destOrd="0" presId="urn:microsoft.com/office/officeart/2005/8/layout/default"/>
    <dgm:cxn modelId="{3612B583-A536-42D2-B09E-3A025843461B}" srcId="{EEC152CD-92BD-49CD-A439-4185F2858723}" destId="{3EAA255C-ACC3-4690-92B1-E4F8C90AD136}" srcOrd="5" destOrd="0" parTransId="{A25CE49A-B65F-4EA6-A25E-AECAAF1B7920}" sibTransId="{C42C798B-4114-492C-B4A0-4AAE92BA1DE0}"/>
    <dgm:cxn modelId="{8E21FF85-EF8C-4CE6-9AE4-DF7E3919AD0B}" srcId="{EEC152CD-92BD-49CD-A439-4185F2858723}" destId="{1C0B91E8-9E5E-4F60-B670-1D24202B402D}" srcOrd="3" destOrd="0" parTransId="{B514D17C-CC31-4E12-9DAA-F88DD1CDB6E6}" sibTransId="{F7212614-5B34-430E-AB22-D73E7A709DA3}"/>
    <dgm:cxn modelId="{C5514D8A-E8A6-4224-AEFF-F4A432899FA7}" srcId="{EEC152CD-92BD-49CD-A439-4185F2858723}" destId="{D799275B-7979-4CE4-B41B-539FA4113A52}" srcOrd="1" destOrd="0" parTransId="{B15879A7-0C9B-4CFE-A9BF-63B19BCA1284}" sibTransId="{FD13AC4B-B978-474A-AE16-8B0F575060D0}"/>
    <dgm:cxn modelId="{49AFF18B-A562-4CF2-BF2E-986A619BEF04}" type="presOf" srcId="{1C0B91E8-9E5E-4F60-B670-1D24202B402D}" destId="{F6254F4E-EE48-4338-8895-2EAC8A5F083D}" srcOrd="0" destOrd="0" presId="urn:microsoft.com/office/officeart/2005/8/layout/default"/>
    <dgm:cxn modelId="{628BE8A7-644E-47B7-BB77-C0D2128C7916}" type="presOf" srcId="{1DCB6E16-1B6D-4E3E-A12E-F5D2F71E98BD}" destId="{AB62E341-F102-449B-BDC1-573ECFD8900D}" srcOrd="0" destOrd="0" presId="urn:microsoft.com/office/officeart/2005/8/layout/default"/>
    <dgm:cxn modelId="{D3454BC1-C047-4475-B956-67117CFAF731}" srcId="{EEC152CD-92BD-49CD-A439-4185F2858723}" destId="{1DCB6E16-1B6D-4E3E-A12E-F5D2F71E98BD}" srcOrd="6" destOrd="0" parTransId="{FB6FF9B0-7329-49BD-8141-BD3DCE97A5A8}" sibTransId="{96D43BF0-C452-4687-A0F7-46BCCC140170}"/>
    <dgm:cxn modelId="{A4EA9DCE-5AEE-4C6F-BF15-0B7B7BB17B07}" type="presOf" srcId="{D799275B-7979-4CE4-B41B-539FA4113A52}" destId="{E0BC25A2-401C-4DCF-A5AF-1B4568668ACF}" srcOrd="0" destOrd="0" presId="urn:microsoft.com/office/officeart/2005/8/layout/default"/>
    <dgm:cxn modelId="{6531EFE1-F30F-469D-80FF-72375ADFA0A8}" type="presOf" srcId="{EEC152CD-92BD-49CD-A439-4185F2858723}" destId="{39AC525E-190A-4108-A264-9B8434085962}" srcOrd="0" destOrd="0" presId="urn:microsoft.com/office/officeart/2005/8/layout/default"/>
    <dgm:cxn modelId="{B3C431E4-DC6E-4F68-8EF6-50EC9AC074CD}" type="presOf" srcId="{C73BCE4F-C27D-4E73-A38D-3E6129800AEB}" destId="{07013543-72FA-4AE3-827D-1D3A0323BC9E}" srcOrd="0" destOrd="0" presId="urn:microsoft.com/office/officeart/2005/8/layout/default"/>
    <dgm:cxn modelId="{333B3103-7523-4355-BE43-FF1FD965D248}" type="presParOf" srcId="{39AC525E-190A-4108-A264-9B8434085962}" destId="{917525DA-5E70-4B23-93C6-AA66215E8E1C}" srcOrd="0" destOrd="0" presId="urn:microsoft.com/office/officeart/2005/8/layout/default"/>
    <dgm:cxn modelId="{44450A8F-5E6C-484D-88BD-A7462F8EC6CF}" type="presParOf" srcId="{39AC525E-190A-4108-A264-9B8434085962}" destId="{FD7237F9-C128-4AD3-B519-197FC63E3B99}" srcOrd="1" destOrd="0" presId="urn:microsoft.com/office/officeart/2005/8/layout/default"/>
    <dgm:cxn modelId="{84AB5098-5010-4402-A05B-4581B2F1952C}" type="presParOf" srcId="{39AC525E-190A-4108-A264-9B8434085962}" destId="{E0BC25A2-401C-4DCF-A5AF-1B4568668ACF}" srcOrd="2" destOrd="0" presId="urn:microsoft.com/office/officeart/2005/8/layout/default"/>
    <dgm:cxn modelId="{64F0BC62-AC49-4FE0-AD72-D600710CFA92}" type="presParOf" srcId="{39AC525E-190A-4108-A264-9B8434085962}" destId="{9E1C3373-F36A-4400-88EB-755E00F26D1F}" srcOrd="3" destOrd="0" presId="urn:microsoft.com/office/officeart/2005/8/layout/default"/>
    <dgm:cxn modelId="{13B75FEE-9D91-4863-901D-9EE525BE890D}" type="presParOf" srcId="{39AC525E-190A-4108-A264-9B8434085962}" destId="{8CDA92FB-2971-4363-A9CA-B7EAEA71890B}" srcOrd="4" destOrd="0" presId="urn:microsoft.com/office/officeart/2005/8/layout/default"/>
    <dgm:cxn modelId="{ACC49BA8-CC39-47E4-9AC4-EEFC1C281BB6}" type="presParOf" srcId="{39AC525E-190A-4108-A264-9B8434085962}" destId="{EB276D28-63DE-4C20-8795-9CE4BE1F0CD7}" srcOrd="5" destOrd="0" presId="urn:microsoft.com/office/officeart/2005/8/layout/default"/>
    <dgm:cxn modelId="{0717B55D-9F1A-4776-8DB0-1560CAE0DB8D}" type="presParOf" srcId="{39AC525E-190A-4108-A264-9B8434085962}" destId="{F6254F4E-EE48-4338-8895-2EAC8A5F083D}" srcOrd="6" destOrd="0" presId="urn:microsoft.com/office/officeart/2005/8/layout/default"/>
    <dgm:cxn modelId="{00BA71B2-9400-434C-98C8-D054BD9E364A}" type="presParOf" srcId="{39AC525E-190A-4108-A264-9B8434085962}" destId="{38947496-484C-4ADD-9501-F6F1D82017AA}" srcOrd="7" destOrd="0" presId="urn:microsoft.com/office/officeart/2005/8/layout/default"/>
    <dgm:cxn modelId="{5A025DB9-D35D-4CAB-B295-ED43E388EECC}" type="presParOf" srcId="{39AC525E-190A-4108-A264-9B8434085962}" destId="{1FBC90F1-F00E-4EEF-861D-A86B4D9A81A9}" srcOrd="8" destOrd="0" presId="urn:microsoft.com/office/officeart/2005/8/layout/default"/>
    <dgm:cxn modelId="{C9D922C5-71C6-4107-A901-41C2711539D0}" type="presParOf" srcId="{39AC525E-190A-4108-A264-9B8434085962}" destId="{BFA50C4E-5DAD-4C39-AF26-1B8E4F3BE843}" srcOrd="9" destOrd="0" presId="urn:microsoft.com/office/officeart/2005/8/layout/default"/>
    <dgm:cxn modelId="{15D7D49B-4E00-4B97-9B80-B2C48CDFB23C}" type="presParOf" srcId="{39AC525E-190A-4108-A264-9B8434085962}" destId="{35047102-8B84-4F58-82C2-75A0710EA4AF}" srcOrd="10" destOrd="0" presId="urn:microsoft.com/office/officeart/2005/8/layout/default"/>
    <dgm:cxn modelId="{5ABD4518-C3A6-4A92-8A83-EF07AA7758C9}" type="presParOf" srcId="{39AC525E-190A-4108-A264-9B8434085962}" destId="{165E68E4-728A-46B3-B7C0-D7EAA31509E2}" srcOrd="11" destOrd="0" presId="urn:microsoft.com/office/officeart/2005/8/layout/default"/>
    <dgm:cxn modelId="{01961B87-7B8D-465D-8912-B8513ADD3A85}" type="presParOf" srcId="{39AC525E-190A-4108-A264-9B8434085962}" destId="{AB62E341-F102-449B-BDC1-573ECFD8900D}" srcOrd="12" destOrd="0" presId="urn:microsoft.com/office/officeart/2005/8/layout/default"/>
    <dgm:cxn modelId="{1F6AF59B-98A3-4E73-96E7-ECBE00EF04A5}" type="presParOf" srcId="{39AC525E-190A-4108-A264-9B8434085962}" destId="{9B581D64-5842-46EF-B1FE-157C6EEF7103}" srcOrd="13" destOrd="0" presId="urn:microsoft.com/office/officeart/2005/8/layout/default"/>
    <dgm:cxn modelId="{97BC7C95-5B79-4828-880D-7FDE4B679D71}" type="presParOf" srcId="{39AC525E-190A-4108-A264-9B8434085962}" destId="{07013543-72FA-4AE3-827D-1D3A0323BC9E}" srcOrd="14" destOrd="0" presId="urn:microsoft.com/office/officeart/2005/8/layout/default"/>
    <dgm:cxn modelId="{A7E20222-A215-4C57-B485-8F11A5136C47}" type="presParOf" srcId="{39AC525E-190A-4108-A264-9B8434085962}" destId="{6E7AD7CE-3B9C-4E08-985F-9E0BAB580E26}" srcOrd="15" destOrd="0" presId="urn:microsoft.com/office/officeart/2005/8/layout/default"/>
    <dgm:cxn modelId="{DF1C5996-F5A0-4340-9A72-C82199554E94}" type="presParOf" srcId="{39AC525E-190A-4108-A264-9B8434085962}" destId="{F7C97380-319C-484C-8845-98429A1E35E0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BCF0D4-77B9-4FAE-8229-38DAABC8F38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CC81D8-438A-47DD-8CEA-AD79F1F4FE5B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000" dirty="0"/>
            <a:t>Duration of procedure &gt; 30 min</a:t>
          </a:r>
        </a:p>
      </dgm:t>
    </dgm:pt>
    <dgm:pt modelId="{289974F1-506D-4085-993E-06AAC35BBDE1}" type="parTrans" cxnId="{3AC11824-41EC-4980-8122-ED0B1D7D37EA}">
      <dgm:prSet/>
      <dgm:spPr/>
      <dgm:t>
        <a:bodyPr/>
        <a:lstStyle/>
        <a:p>
          <a:endParaRPr lang="en-US"/>
        </a:p>
      </dgm:t>
    </dgm:pt>
    <dgm:pt modelId="{43E7C10E-D463-46E5-AC1C-AB06EE8757E3}" type="sibTrans" cxnId="{3AC11824-41EC-4980-8122-ED0B1D7D37EA}">
      <dgm:prSet/>
      <dgm:spPr/>
      <dgm:t>
        <a:bodyPr/>
        <a:lstStyle/>
        <a:p>
          <a:endParaRPr lang="en-US"/>
        </a:p>
      </dgm:t>
    </dgm:pt>
    <dgm:pt modelId="{C928BB26-74AC-429B-9FE7-A866E4520291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000" dirty="0"/>
            <a:t>Strabismus surgery</a:t>
          </a:r>
        </a:p>
      </dgm:t>
    </dgm:pt>
    <dgm:pt modelId="{F9BD045F-0A4B-4D01-841F-8FF4F1CDA2A6}" type="parTrans" cxnId="{0841EDA2-24DC-4AD0-84E0-3C9CC80F669C}">
      <dgm:prSet/>
      <dgm:spPr/>
      <dgm:t>
        <a:bodyPr/>
        <a:lstStyle/>
        <a:p>
          <a:endParaRPr lang="en-US"/>
        </a:p>
      </dgm:t>
    </dgm:pt>
    <dgm:pt modelId="{BD2B12EE-B112-43E9-8F2C-98CEEFD9721D}" type="sibTrans" cxnId="{0841EDA2-24DC-4AD0-84E0-3C9CC80F669C}">
      <dgm:prSet/>
      <dgm:spPr/>
      <dgm:t>
        <a:bodyPr/>
        <a:lstStyle/>
        <a:p>
          <a:endParaRPr lang="en-US"/>
        </a:p>
      </dgm:t>
    </dgm:pt>
    <dgm:pt modelId="{455941CC-2D6A-441D-B73E-E739DB091397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000" dirty="0"/>
            <a:t>Adeno-Tonsillectomy</a:t>
          </a:r>
        </a:p>
      </dgm:t>
    </dgm:pt>
    <dgm:pt modelId="{770A059C-E8B4-42FF-AB7D-625E508994B7}" type="parTrans" cxnId="{29745737-6DFA-4562-B8E3-341EE901FB5B}">
      <dgm:prSet/>
      <dgm:spPr/>
      <dgm:t>
        <a:bodyPr/>
        <a:lstStyle/>
        <a:p>
          <a:endParaRPr lang="en-US"/>
        </a:p>
      </dgm:t>
    </dgm:pt>
    <dgm:pt modelId="{F1E14DD4-6E6B-43D1-81EB-421D0C1B867B}" type="sibTrans" cxnId="{29745737-6DFA-4562-B8E3-341EE901FB5B}">
      <dgm:prSet/>
      <dgm:spPr/>
      <dgm:t>
        <a:bodyPr/>
        <a:lstStyle/>
        <a:p>
          <a:endParaRPr lang="en-US"/>
        </a:p>
      </dgm:t>
    </dgm:pt>
    <dgm:pt modelId="{5BF351B8-8DDA-4085-BCE3-537D0C507A4E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800" dirty="0"/>
            <a:t>Appendectomy</a:t>
          </a:r>
        </a:p>
      </dgm:t>
    </dgm:pt>
    <dgm:pt modelId="{ACB97FDF-FC16-468D-83D7-EE2B6F01B8BE}" type="parTrans" cxnId="{19DEB3D2-8DBE-4FE6-9751-22DCE1BED2EC}">
      <dgm:prSet/>
      <dgm:spPr/>
      <dgm:t>
        <a:bodyPr/>
        <a:lstStyle/>
        <a:p>
          <a:endParaRPr lang="en-US"/>
        </a:p>
      </dgm:t>
    </dgm:pt>
    <dgm:pt modelId="{C880AD37-453E-4554-89D0-0E85E954FB34}" type="sibTrans" cxnId="{19DEB3D2-8DBE-4FE6-9751-22DCE1BED2EC}">
      <dgm:prSet/>
      <dgm:spPr/>
      <dgm:t>
        <a:bodyPr/>
        <a:lstStyle/>
        <a:p>
          <a:endParaRPr lang="en-US"/>
        </a:p>
      </dgm:t>
    </dgm:pt>
    <dgm:pt modelId="{4C7A7634-F84A-47DB-827A-42311658EB92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000" dirty="0"/>
            <a:t>Genitourinary surgery</a:t>
          </a:r>
        </a:p>
      </dgm:t>
    </dgm:pt>
    <dgm:pt modelId="{F1DC9C92-3018-4007-92AD-17E4D902D27B}" type="parTrans" cxnId="{C3F7C727-39C2-4F2E-9DE9-A312A7637C32}">
      <dgm:prSet/>
      <dgm:spPr/>
      <dgm:t>
        <a:bodyPr/>
        <a:lstStyle/>
        <a:p>
          <a:endParaRPr lang="en-US"/>
        </a:p>
      </dgm:t>
    </dgm:pt>
    <dgm:pt modelId="{36929CD1-7F28-4ADA-886C-FA6B712065EA}" type="sibTrans" cxnId="{C3F7C727-39C2-4F2E-9DE9-A312A7637C32}">
      <dgm:prSet/>
      <dgm:spPr/>
      <dgm:t>
        <a:bodyPr/>
        <a:lstStyle/>
        <a:p>
          <a:endParaRPr lang="en-US"/>
        </a:p>
      </dgm:t>
    </dgm:pt>
    <dgm:pt modelId="{8D7D324A-84AF-4F06-A188-83503A903C50}">
      <dgm:prSet custT="1"/>
      <dgm:spPr>
        <a:solidFill>
          <a:srgbClr val="0FA5CC"/>
        </a:solidFill>
      </dgm:spPr>
      <dgm:t>
        <a:bodyPr/>
        <a:lstStyle/>
        <a:p>
          <a:r>
            <a:rPr lang="en-US" sz="1600" dirty="0"/>
            <a:t>Intra-abdominal surgery (especially laparoscopic</a:t>
          </a:r>
          <a:r>
            <a:rPr lang="en-US" sz="1200" dirty="0"/>
            <a:t>)</a:t>
          </a:r>
        </a:p>
      </dgm:t>
    </dgm:pt>
    <dgm:pt modelId="{6B6A0666-AC49-459C-97D1-7B75CB5C128F}" type="parTrans" cxnId="{96163596-9A57-4BB4-BB89-D248B1EAE42A}">
      <dgm:prSet/>
      <dgm:spPr/>
      <dgm:t>
        <a:bodyPr/>
        <a:lstStyle/>
        <a:p>
          <a:endParaRPr lang="en-US"/>
        </a:p>
      </dgm:t>
    </dgm:pt>
    <dgm:pt modelId="{67AE4130-539F-49BA-AF1C-01EA6CF453E3}" type="sibTrans" cxnId="{96163596-9A57-4BB4-BB89-D248B1EAE42A}">
      <dgm:prSet/>
      <dgm:spPr/>
      <dgm:t>
        <a:bodyPr/>
        <a:lstStyle/>
        <a:p>
          <a:endParaRPr lang="en-US"/>
        </a:p>
      </dgm:t>
    </dgm:pt>
    <dgm:pt modelId="{268CE8B7-44D0-4DB3-A910-A5F5F726B291}" type="pres">
      <dgm:prSet presAssocID="{96BCF0D4-77B9-4FAE-8229-38DAABC8F38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79927B7-03F0-40A6-A8F1-6370E36819A9}" type="pres">
      <dgm:prSet presAssocID="{B8CC81D8-438A-47DD-8CEA-AD79F1F4FE5B}" presName="centerShape" presStyleLbl="node0" presStyleIdx="0" presStyleCnt="1"/>
      <dgm:spPr/>
    </dgm:pt>
    <dgm:pt modelId="{815430BC-07BC-48DC-8652-1FF6E8B82FF7}" type="pres">
      <dgm:prSet presAssocID="{C928BB26-74AC-429B-9FE7-A866E4520291}" presName="node" presStyleLbl="node1" presStyleIdx="0" presStyleCnt="5" custScaleX="161732" custRadScaleRad="110731" custRadScaleInc="-1943">
        <dgm:presLayoutVars>
          <dgm:bulletEnabled val="1"/>
        </dgm:presLayoutVars>
      </dgm:prSet>
      <dgm:spPr/>
    </dgm:pt>
    <dgm:pt modelId="{CFD38105-5FAA-4C0C-8835-3BF360D9AB62}" type="pres">
      <dgm:prSet presAssocID="{C928BB26-74AC-429B-9FE7-A866E4520291}" presName="dummy" presStyleCnt="0"/>
      <dgm:spPr/>
    </dgm:pt>
    <dgm:pt modelId="{66AA8B70-AA21-41F0-945D-09502ACFD0EC}" type="pres">
      <dgm:prSet presAssocID="{BD2B12EE-B112-43E9-8F2C-98CEEFD9721D}" presName="sibTrans" presStyleLbl="sibTrans2D1" presStyleIdx="0" presStyleCnt="5" custLinFactNeighborX="4891" custLinFactNeighborY="-4249"/>
      <dgm:spPr/>
    </dgm:pt>
    <dgm:pt modelId="{6EBE71DE-3D18-421D-9BD4-A4B9D7AE0F8C}" type="pres">
      <dgm:prSet presAssocID="{455941CC-2D6A-441D-B73E-E739DB091397}" presName="node" presStyleLbl="node1" presStyleIdx="1" presStyleCnt="5" custScaleX="169390" custRadScaleRad="109377" custRadScaleInc="6621">
        <dgm:presLayoutVars>
          <dgm:bulletEnabled val="1"/>
        </dgm:presLayoutVars>
      </dgm:prSet>
      <dgm:spPr/>
    </dgm:pt>
    <dgm:pt modelId="{6ABFAE4F-FFD3-48C6-99AD-5EE50FF0F7CA}" type="pres">
      <dgm:prSet presAssocID="{455941CC-2D6A-441D-B73E-E739DB091397}" presName="dummy" presStyleCnt="0"/>
      <dgm:spPr/>
    </dgm:pt>
    <dgm:pt modelId="{78D78BAF-B94B-412D-B1E8-2BF70B3B7BD0}" type="pres">
      <dgm:prSet presAssocID="{F1E14DD4-6E6B-43D1-81EB-421D0C1B867B}" presName="sibTrans" presStyleLbl="sibTrans2D1" presStyleIdx="1" presStyleCnt="5" custLinFactNeighborX="5320" custLinFactNeighborY="3525"/>
      <dgm:spPr/>
    </dgm:pt>
    <dgm:pt modelId="{9E1A9188-AA36-4BF2-8169-49B01BDC49AD}" type="pres">
      <dgm:prSet presAssocID="{5BF351B8-8DDA-4085-BCE3-537D0C507A4E}" presName="node" presStyleLbl="node1" presStyleIdx="2" presStyleCnt="5" custScaleX="170833" custRadScaleRad="106524" custRadScaleInc="-26589">
        <dgm:presLayoutVars>
          <dgm:bulletEnabled val="1"/>
        </dgm:presLayoutVars>
      </dgm:prSet>
      <dgm:spPr/>
    </dgm:pt>
    <dgm:pt modelId="{A6759F1B-0A77-4FC9-A4D7-BAF3B142207B}" type="pres">
      <dgm:prSet presAssocID="{5BF351B8-8DDA-4085-BCE3-537D0C507A4E}" presName="dummy" presStyleCnt="0"/>
      <dgm:spPr/>
    </dgm:pt>
    <dgm:pt modelId="{B99C818D-C2A8-4A6B-A4C5-4D32EB17A85F}" type="pres">
      <dgm:prSet presAssocID="{C880AD37-453E-4554-89D0-0E85E954FB34}" presName="sibTrans" presStyleLbl="sibTrans2D1" presStyleIdx="2" presStyleCnt="5" custLinFactNeighborX="753" custLinFactNeighborY="2972"/>
      <dgm:spPr/>
    </dgm:pt>
    <dgm:pt modelId="{9A2EE533-BD80-4EFA-85F0-E26AE236D45E}" type="pres">
      <dgm:prSet presAssocID="{4C7A7634-F84A-47DB-827A-42311658EB92}" presName="node" presStyleLbl="node1" presStyleIdx="3" presStyleCnt="5" custScaleX="170568" custRadScaleRad="105986" custRadScaleInc="17675">
        <dgm:presLayoutVars>
          <dgm:bulletEnabled val="1"/>
        </dgm:presLayoutVars>
      </dgm:prSet>
      <dgm:spPr/>
    </dgm:pt>
    <dgm:pt modelId="{8A2A21F4-8585-48F9-B1FA-9B51D77F2202}" type="pres">
      <dgm:prSet presAssocID="{4C7A7634-F84A-47DB-827A-42311658EB92}" presName="dummy" presStyleCnt="0"/>
      <dgm:spPr/>
    </dgm:pt>
    <dgm:pt modelId="{C72E2685-9823-402E-9446-54BCDAC21BDA}" type="pres">
      <dgm:prSet presAssocID="{36929CD1-7F28-4ADA-886C-FA6B712065EA}" presName="sibTrans" presStyleLbl="sibTrans2D1" presStyleIdx="3" presStyleCnt="5" custLinFactNeighborX="-4578" custLinFactNeighborY="5"/>
      <dgm:spPr/>
    </dgm:pt>
    <dgm:pt modelId="{15B5CE7D-0C1D-4027-96C6-EC2796CBF4C6}" type="pres">
      <dgm:prSet presAssocID="{8D7D324A-84AF-4F06-A188-83503A903C50}" presName="node" presStyleLbl="node1" presStyleIdx="4" presStyleCnt="5" custScaleX="183744" custRadScaleRad="109376" custRadScaleInc="-6621">
        <dgm:presLayoutVars>
          <dgm:bulletEnabled val="1"/>
        </dgm:presLayoutVars>
      </dgm:prSet>
      <dgm:spPr/>
    </dgm:pt>
    <dgm:pt modelId="{30BC54D4-1EAB-4AE0-A42A-DC57854C7CB8}" type="pres">
      <dgm:prSet presAssocID="{8D7D324A-84AF-4F06-A188-83503A903C50}" presName="dummy" presStyleCnt="0"/>
      <dgm:spPr/>
    </dgm:pt>
    <dgm:pt modelId="{A049CB61-0D75-464C-AFAF-30978955E367}" type="pres">
      <dgm:prSet presAssocID="{67AE4130-539F-49BA-AF1C-01EA6CF453E3}" presName="sibTrans" presStyleLbl="sibTrans2D1" presStyleIdx="4" presStyleCnt="5" custLinFactNeighborX="-3618" custLinFactNeighborY="-4249"/>
      <dgm:spPr/>
    </dgm:pt>
  </dgm:ptLst>
  <dgm:cxnLst>
    <dgm:cxn modelId="{A64E3510-A8D9-4B9D-A850-B7931E55C536}" type="presOf" srcId="{B8CC81D8-438A-47DD-8CEA-AD79F1F4FE5B}" destId="{979927B7-03F0-40A6-A8F1-6370E36819A9}" srcOrd="0" destOrd="0" presId="urn:microsoft.com/office/officeart/2005/8/layout/radial6"/>
    <dgm:cxn modelId="{FEDC3E10-E1A9-49A1-B613-06DBEA8E07C7}" type="presOf" srcId="{67AE4130-539F-49BA-AF1C-01EA6CF453E3}" destId="{A049CB61-0D75-464C-AFAF-30978955E367}" srcOrd="0" destOrd="0" presId="urn:microsoft.com/office/officeart/2005/8/layout/radial6"/>
    <dgm:cxn modelId="{3AC11824-41EC-4980-8122-ED0B1D7D37EA}" srcId="{96BCF0D4-77B9-4FAE-8229-38DAABC8F380}" destId="{B8CC81D8-438A-47DD-8CEA-AD79F1F4FE5B}" srcOrd="0" destOrd="0" parTransId="{289974F1-506D-4085-993E-06AAC35BBDE1}" sibTransId="{43E7C10E-D463-46E5-AC1C-AB06EE8757E3}"/>
    <dgm:cxn modelId="{C3F7C727-39C2-4F2E-9DE9-A312A7637C32}" srcId="{B8CC81D8-438A-47DD-8CEA-AD79F1F4FE5B}" destId="{4C7A7634-F84A-47DB-827A-42311658EB92}" srcOrd="3" destOrd="0" parTransId="{F1DC9C92-3018-4007-92AD-17E4D902D27B}" sibTransId="{36929CD1-7F28-4ADA-886C-FA6B712065EA}"/>
    <dgm:cxn modelId="{29745737-6DFA-4562-B8E3-341EE901FB5B}" srcId="{B8CC81D8-438A-47DD-8CEA-AD79F1F4FE5B}" destId="{455941CC-2D6A-441D-B73E-E739DB091397}" srcOrd="1" destOrd="0" parTransId="{770A059C-E8B4-42FF-AB7D-625E508994B7}" sibTransId="{F1E14DD4-6E6B-43D1-81EB-421D0C1B867B}"/>
    <dgm:cxn modelId="{71619241-5550-48E1-A77E-074DB4E6A437}" type="presOf" srcId="{96BCF0D4-77B9-4FAE-8229-38DAABC8F380}" destId="{268CE8B7-44D0-4DB3-A910-A5F5F726B291}" srcOrd="0" destOrd="0" presId="urn:microsoft.com/office/officeart/2005/8/layout/radial6"/>
    <dgm:cxn modelId="{69ECAB4C-955C-40CE-B502-9494D3551410}" type="presOf" srcId="{C880AD37-453E-4554-89D0-0E85E954FB34}" destId="{B99C818D-C2A8-4A6B-A4C5-4D32EB17A85F}" srcOrd="0" destOrd="0" presId="urn:microsoft.com/office/officeart/2005/8/layout/radial6"/>
    <dgm:cxn modelId="{7F746558-BA97-4979-ADA3-89C4AC08B5B6}" type="presOf" srcId="{5BF351B8-8DDA-4085-BCE3-537D0C507A4E}" destId="{9E1A9188-AA36-4BF2-8169-49B01BDC49AD}" srcOrd="0" destOrd="0" presId="urn:microsoft.com/office/officeart/2005/8/layout/radial6"/>
    <dgm:cxn modelId="{13C84879-DCC1-4727-B1E8-2009D4BD0A20}" type="presOf" srcId="{8D7D324A-84AF-4F06-A188-83503A903C50}" destId="{15B5CE7D-0C1D-4027-96C6-EC2796CBF4C6}" srcOrd="0" destOrd="0" presId="urn:microsoft.com/office/officeart/2005/8/layout/radial6"/>
    <dgm:cxn modelId="{BDF6A780-4294-4853-9BA1-C02109360127}" type="presOf" srcId="{F1E14DD4-6E6B-43D1-81EB-421D0C1B867B}" destId="{78D78BAF-B94B-412D-B1E8-2BF70B3B7BD0}" srcOrd="0" destOrd="0" presId="urn:microsoft.com/office/officeart/2005/8/layout/radial6"/>
    <dgm:cxn modelId="{1D99B580-0A11-4733-8C7F-45E8101DC27D}" type="presOf" srcId="{C928BB26-74AC-429B-9FE7-A866E4520291}" destId="{815430BC-07BC-48DC-8652-1FF6E8B82FF7}" srcOrd="0" destOrd="0" presId="urn:microsoft.com/office/officeart/2005/8/layout/radial6"/>
    <dgm:cxn modelId="{96163596-9A57-4BB4-BB89-D248B1EAE42A}" srcId="{B8CC81D8-438A-47DD-8CEA-AD79F1F4FE5B}" destId="{8D7D324A-84AF-4F06-A188-83503A903C50}" srcOrd="4" destOrd="0" parTransId="{6B6A0666-AC49-459C-97D1-7B75CB5C128F}" sibTransId="{67AE4130-539F-49BA-AF1C-01EA6CF453E3}"/>
    <dgm:cxn modelId="{0841EDA2-24DC-4AD0-84E0-3C9CC80F669C}" srcId="{B8CC81D8-438A-47DD-8CEA-AD79F1F4FE5B}" destId="{C928BB26-74AC-429B-9FE7-A866E4520291}" srcOrd="0" destOrd="0" parTransId="{F9BD045F-0A4B-4D01-841F-8FF4F1CDA2A6}" sibTransId="{BD2B12EE-B112-43E9-8F2C-98CEEFD9721D}"/>
    <dgm:cxn modelId="{976994A3-F8A1-4FE9-A52E-D1E234551E69}" type="presOf" srcId="{455941CC-2D6A-441D-B73E-E739DB091397}" destId="{6EBE71DE-3D18-421D-9BD4-A4B9D7AE0F8C}" srcOrd="0" destOrd="0" presId="urn:microsoft.com/office/officeart/2005/8/layout/radial6"/>
    <dgm:cxn modelId="{69F8D4C0-CB81-47B1-8808-06478EE7E18B}" type="presOf" srcId="{4C7A7634-F84A-47DB-827A-42311658EB92}" destId="{9A2EE533-BD80-4EFA-85F0-E26AE236D45E}" srcOrd="0" destOrd="0" presId="urn:microsoft.com/office/officeart/2005/8/layout/radial6"/>
    <dgm:cxn modelId="{19DEB3D2-8DBE-4FE6-9751-22DCE1BED2EC}" srcId="{B8CC81D8-438A-47DD-8CEA-AD79F1F4FE5B}" destId="{5BF351B8-8DDA-4085-BCE3-537D0C507A4E}" srcOrd="2" destOrd="0" parTransId="{ACB97FDF-FC16-468D-83D7-EE2B6F01B8BE}" sibTransId="{C880AD37-453E-4554-89D0-0E85E954FB34}"/>
    <dgm:cxn modelId="{2CB2A8EB-DA3A-40F9-8457-72D292D1D3B9}" type="presOf" srcId="{36929CD1-7F28-4ADA-886C-FA6B712065EA}" destId="{C72E2685-9823-402E-9446-54BCDAC21BDA}" srcOrd="0" destOrd="0" presId="urn:microsoft.com/office/officeart/2005/8/layout/radial6"/>
    <dgm:cxn modelId="{C777F4F0-8E0C-4CB6-9582-BF718EDBFEAF}" type="presOf" srcId="{BD2B12EE-B112-43E9-8F2C-98CEEFD9721D}" destId="{66AA8B70-AA21-41F0-945D-09502ACFD0EC}" srcOrd="0" destOrd="0" presId="urn:microsoft.com/office/officeart/2005/8/layout/radial6"/>
    <dgm:cxn modelId="{1FA1C465-BF35-4797-A5E8-A0AC4DBF97D5}" type="presParOf" srcId="{268CE8B7-44D0-4DB3-A910-A5F5F726B291}" destId="{979927B7-03F0-40A6-A8F1-6370E36819A9}" srcOrd="0" destOrd="0" presId="urn:microsoft.com/office/officeart/2005/8/layout/radial6"/>
    <dgm:cxn modelId="{4D618152-113D-4EF3-A508-5C20A4111D54}" type="presParOf" srcId="{268CE8B7-44D0-4DB3-A910-A5F5F726B291}" destId="{815430BC-07BC-48DC-8652-1FF6E8B82FF7}" srcOrd="1" destOrd="0" presId="urn:microsoft.com/office/officeart/2005/8/layout/radial6"/>
    <dgm:cxn modelId="{858AC6B0-FBDC-46FA-A504-BF65739A4C23}" type="presParOf" srcId="{268CE8B7-44D0-4DB3-A910-A5F5F726B291}" destId="{CFD38105-5FAA-4C0C-8835-3BF360D9AB62}" srcOrd="2" destOrd="0" presId="urn:microsoft.com/office/officeart/2005/8/layout/radial6"/>
    <dgm:cxn modelId="{2CE43E96-4744-469B-8BA6-CEC0A7B5CD4E}" type="presParOf" srcId="{268CE8B7-44D0-4DB3-A910-A5F5F726B291}" destId="{66AA8B70-AA21-41F0-945D-09502ACFD0EC}" srcOrd="3" destOrd="0" presId="urn:microsoft.com/office/officeart/2005/8/layout/radial6"/>
    <dgm:cxn modelId="{9AECECF0-D9E6-4926-BDCA-A9F6D30C7738}" type="presParOf" srcId="{268CE8B7-44D0-4DB3-A910-A5F5F726B291}" destId="{6EBE71DE-3D18-421D-9BD4-A4B9D7AE0F8C}" srcOrd="4" destOrd="0" presId="urn:microsoft.com/office/officeart/2005/8/layout/radial6"/>
    <dgm:cxn modelId="{1B009C07-44E8-4881-A36F-2DD38B25E0EC}" type="presParOf" srcId="{268CE8B7-44D0-4DB3-A910-A5F5F726B291}" destId="{6ABFAE4F-FFD3-48C6-99AD-5EE50FF0F7CA}" srcOrd="5" destOrd="0" presId="urn:microsoft.com/office/officeart/2005/8/layout/radial6"/>
    <dgm:cxn modelId="{875113D9-95B5-4DC3-812B-5A68EECBD868}" type="presParOf" srcId="{268CE8B7-44D0-4DB3-A910-A5F5F726B291}" destId="{78D78BAF-B94B-412D-B1E8-2BF70B3B7BD0}" srcOrd="6" destOrd="0" presId="urn:microsoft.com/office/officeart/2005/8/layout/radial6"/>
    <dgm:cxn modelId="{0D877460-84DF-4E7A-A4C1-8529735741AE}" type="presParOf" srcId="{268CE8B7-44D0-4DB3-A910-A5F5F726B291}" destId="{9E1A9188-AA36-4BF2-8169-49B01BDC49AD}" srcOrd="7" destOrd="0" presId="urn:microsoft.com/office/officeart/2005/8/layout/radial6"/>
    <dgm:cxn modelId="{2245BA55-293B-41C1-BE19-FF7139F4E2DD}" type="presParOf" srcId="{268CE8B7-44D0-4DB3-A910-A5F5F726B291}" destId="{A6759F1B-0A77-4FC9-A4D7-BAF3B142207B}" srcOrd="8" destOrd="0" presId="urn:microsoft.com/office/officeart/2005/8/layout/radial6"/>
    <dgm:cxn modelId="{F8DC9429-888C-4523-A915-B92F1D1658EE}" type="presParOf" srcId="{268CE8B7-44D0-4DB3-A910-A5F5F726B291}" destId="{B99C818D-C2A8-4A6B-A4C5-4D32EB17A85F}" srcOrd="9" destOrd="0" presId="urn:microsoft.com/office/officeart/2005/8/layout/radial6"/>
    <dgm:cxn modelId="{1F4B24B8-2C90-44B7-8406-8D1D34ABC61E}" type="presParOf" srcId="{268CE8B7-44D0-4DB3-A910-A5F5F726B291}" destId="{9A2EE533-BD80-4EFA-85F0-E26AE236D45E}" srcOrd="10" destOrd="0" presId="urn:microsoft.com/office/officeart/2005/8/layout/radial6"/>
    <dgm:cxn modelId="{1BCC223C-E1E2-4FBB-A429-BAEF5ED25856}" type="presParOf" srcId="{268CE8B7-44D0-4DB3-A910-A5F5F726B291}" destId="{8A2A21F4-8585-48F9-B1FA-9B51D77F2202}" srcOrd="11" destOrd="0" presId="urn:microsoft.com/office/officeart/2005/8/layout/radial6"/>
    <dgm:cxn modelId="{37DC3B82-6D5C-4160-BE5C-EDFD36F70676}" type="presParOf" srcId="{268CE8B7-44D0-4DB3-A910-A5F5F726B291}" destId="{C72E2685-9823-402E-9446-54BCDAC21BDA}" srcOrd="12" destOrd="0" presId="urn:microsoft.com/office/officeart/2005/8/layout/radial6"/>
    <dgm:cxn modelId="{70D1CC90-1981-49B4-9721-395DAE040E9B}" type="presParOf" srcId="{268CE8B7-44D0-4DB3-A910-A5F5F726B291}" destId="{15B5CE7D-0C1D-4027-96C6-EC2796CBF4C6}" srcOrd="13" destOrd="0" presId="urn:microsoft.com/office/officeart/2005/8/layout/radial6"/>
    <dgm:cxn modelId="{38CE783F-464B-4244-9B8D-648D53C6C6CB}" type="presParOf" srcId="{268CE8B7-44D0-4DB3-A910-A5F5F726B291}" destId="{30BC54D4-1EAB-4AE0-A42A-DC57854C7CB8}" srcOrd="14" destOrd="0" presId="urn:microsoft.com/office/officeart/2005/8/layout/radial6"/>
    <dgm:cxn modelId="{4BDDD2E5-E8B6-4B99-BFAB-5A18B270F733}" type="presParOf" srcId="{268CE8B7-44D0-4DB3-A910-A5F5F726B291}" destId="{A049CB61-0D75-464C-AFAF-30978955E36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3B580A-DB74-4031-BB02-28D24D297DC7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43EE28-A60A-46DD-AC49-5E90C7E26610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Opioid analgesics</a:t>
          </a:r>
        </a:p>
      </dgm:t>
    </dgm:pt>
    <dgm:pt modelId="{295CA178-D6E5-4362-8B03-D7E770D4CBB5}" type="parTrans" cxnId="{C9895479-138C-4D58-A8AA-4848CBF7BB97}">
      <dgm:prSet/>
      <dgm:spPr/>
      <dgm:t>
        <a:bodyPr/>
        <a:lstStyle/>
        <a:p>
          <a:endParaRPr lang="en-US"/>
        </a:p>
      </dgm:t>
    </dgm:pt>
    <dgm:pt modelId="{67337A4B-0580-4EDF-8462-606897BC0A41}" type="sibTrans" cxnId="{C9895479-138C-4D58-A8AA-4848CBF7BB97}">
      <dgm:prSet/>
      <dgm:spPr/>
      <dgm:t>
        <a:bodyPr/>
        <a:lstStyle/>
        <a:p>
          <a:endParaRPr lang="en-US"/>
        </a:p>
      </dgm:t>
    </dgm:pt>
    <dgm:pt modelId="{E5840E4E-0D1D-4A71-B195-BC4FA951BDBF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Pain</a:t>
          </a:r>
        </a:p>
      </dgm:t>
    </dgm:pt>
    <dgm:pt modelId="{4EFB8858-4114-4DB4-A414-A15BB89187C9}" type="parTrans" cxnId="{13799E86-DE36-4765-BEED-A3382DC397C5}">
      <dgm:prSet/>
      <dgm:spPr/>
      <dgm:t>
        <a:bodyPr/>
        <a:lstStyle/>
        <a:p>
          <a:endParaRPr lang="en-US"/>
        </a:p>
      </dgm:t>
    </dgm:pt>
    <dgm:pt modelId="{7C0D46A6-76FA-4B8E-B717-2293E1DB9FB0}" type="sibTrans" cxnId="{13799E86-DE36-4765-BEED-A3382DC397C5}">
      <dgm:prSet/>
      <dgm:spPr/>
      <dgm:t>
        <a:bodyPr/>
        <a:lstStyle/>
        <a:p>
          <a:endParaRPr lang="en-US"/>
        </a:p>
      </dgm:t>
    </dgm:pt>
    <dgm:pt modelId="{59DB44DF-E21B-4ED8-BAC5-5FE802054022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>
              <a:cs typeface="Calibri"/>
            </a:rPr>
            <a:t>Hypo-</a:t>
          </a:r>
          <a:r>
            <a:rPr lang="en-US" sz="2400" dirty="0" err="1">
              <a:cs typeface="Calibri"/>
            </a:rPr>
            <a:t>volemia</a:t>
          </a:r>
          <a:endParaRPr lang="en-US" sz="2400" dirty="0"/>
        </a:p>
      </dgm:t>
    </dgm:pt>
    <dgm:pt modelId="{ED29F17A-240F-470A-B9A1-7A656FD7EFBC}" type="parTrans" cxnId="{F21F6CBD-DE0A-4A18-B504-21C4263C42F8}">
      <dgm:prSet/>
      <dgm:spPr/>
      <dgm:t>
        <a:bodyPr/>
        <a:lstStyle/>
        <a:p>
          <a:endParaRPr lang="en-US"/>
        </a:p>
      </dgm:t>
    </dgm:pt>
    <dgm:pt modelId="{D06518FD-D410-4B17-808E-359791DD786D}" type="sibTrans" cxnId="{F21F6CBD-DE0A-4A18-B504-21C4263C42F8}">
      <dgm:prSet/>
      <dgm:spPr/>
      <dgm:t>
        <a:bodyPr/>
        <a:lstStyle/>
        <a:p>
          <a:endParaRPr lang="en-US"/>
        </a:p>
      </dgm:t>
    </dgm:pt>
    <dgm:pt modelId="{B59F77AA-8224-4311-91C4-3187D3D0B9D2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Volatile agents</a:t>
          </a:r>
        </a:p>
      </dgm:t>
    </dgm:pt>
    <dgm:pt modelId="{A4792C28-5E5C-4191-AA73-C3EB74ABFF5D}" type="parTrans" cxnId="{C2175173-FCDD-4E00-B4EF-A43192620519}">
      <dgm:prSet/>
      <dgm:spPr/>
      <dgm:t>
        <a:bodyPr/>
        <a:lstStyle/>
        <a:p>
          <a:endParaRPr lang="en-US"/>
        </a:p>
      </dgm:t>
    </dgm:pt>
    <dgm:pt modelId="{79402F8D-8CF5-4DD3-85EC-69E74CDF5FE6}" type="sibTrans" cxnId="{C2175173-FCDD-4E00-B4EF-A43192620519}">
      <dgm:prSet/>
      <dgm:spPr/>
      <dgm:t>
        <a:bodyPr/>
        <a:lstStyle/>
        <a:p>
          <a:endParaRPr lang="en-US"/>
        </a:p>
      </dgm:t>
    </dgm:pt>
    <dgm:pt modelId="{3F08214D-5489-45FD-A7C7-5A5447AA23B3}" type="pres">
      <dgm:prSet presAssocID="{AF3B580A-DB74-4031-BB02-28D24D297DC7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81CDEB03-0116-4A80-BBD3-08098508EEE6}" type="pres">
      <dgm:prSet presAssocID="{AF3B580A-DB74-4031-BB02-28D24D297DC7}" presName="children" presStyleCnt="0"/>
      <dgm:spPr/>
    </dgm:pt>
    <dgm:pt modelId="{51170FC6-BD69-47B1-84B0-188D71BC7E6D}" type="pres">
      <dgm:prSet presAssocID="{AF3B580A-DB74-4031-BB02-28D24D297DC7}" presName="childPlaceholder" presStyleCnt="0"/>
      <dgm:spPr/>
    </dgm:pt>
    <dgm:pt modelId="{752DA0B5-3998-4D1D-B2A2-DEDF7F5C5DAE}" type="pres">
      <dgm:prSet presAssocID="{AF3B580A-DB74-4031-BB02-28D24D297DC7}" presName="circle" presStyleCnt="0"/>
      <dgm:spPr/>
    </dgm:pt>
    <dgm:pt modelId="{814D39EF-0B82-4FFF-B8F4-7FD6C850EE1C}" type="pres">
      <dgm:prSet presAssocID="{AF3B580A-DB74-4031-BB02-28D24D297DC7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5608CA4F-4F47-4FB8-AD85-BA8096380B78}" type="pres">
      <dgm:prSet presAssocID="{AF3B580A-DB74-4031-BB02-28D24D297DC7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F817E83D-CB19-4B12-B293-7859B70FCB81}" type="pres">
      <dgm:prSet presAssocID="{AF3B580A-DB74-4031-BB02-28D24D297DC7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78F318FE-1B7A-4B4C-B7BA-299BC2354AF1}" type="pres">
      <dgm:prSet presAssocID="{AF3B580A-DB74-4031-BB02-28D24D297DC7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D70F0CD-9744-4623-8163-315317B0936C}" type="pres">
      <dgm:prSet presAssocID="{AF3B580A-DB74-4031-BB02-28D24D297DC7}" presName="quadrantPlaceholder" presStyleCnt="0"/>
      <dgm:spPr/>
    </dgm:pt>
    <dgm:pt modelId="{F0AC8929-E5DC-4AFC-BFE1-9D66A2037F1E}" type="pres">
      <dgm:prSet presAssocID="{AF3B580A-DB74-4031-BB02-28D24D297DC7}" presName="center1" presStyleLbl="fgShp" presStyleIdx="0" presStyleCnt="2"/>
      <dgm:spPr/>
    </dgm:pt>
    <dgm:pt modelId="{A738AB47-0A4E-41B5-96D3-46480C8FD87B}" type="pres">
      <dgm:prSet presAssocID="{AF3B580A-DB74-4031-BB02-28D24D297DC7}" presName="center2" presStyleLbl="fgShp" presStyleIdx="1" presStyleCnt="2"/>
      <dgm:spPr/>
    </dgm:pt>
  </dgm:ptLst>
  <dgm:cxnLst>
    <dgm:cxn modelId="{A573632A-C75B-4416-B2AD-A4B8A0F31351}" type="presOf" srcId="{F243EE28-A60A-46DD-AC49-5E90C7E26610}" destId="{814D39EF-0B82-4FFF-B8F4-7FD6C850EE1C}" srcOrd="0" destOrd="0" presId="urn:microsoft.com/office/officeart/2005/8/layout/cycle4"/>
    <dgm:cxn modelId="{C2175173-FCDD-4E00-B4EF-A43192620519}" srcId="{AF3B580A-DB74-4031-BB02-28D24D297DC7}" destId="{B59F77AA-8224-4311-91C4-3187D3D0B9D2}" srcOrd="3" destOrd="0" parTransId="{A4792C28-5E5C-4191-AA73-C3EB74ABFF5D}" sibTransId="{79402F8D-8CF5-4DD3-85EC-69E74CDF5FE6}"/>
    <dgm:cxn modelId="{C9895479-138C-4D58-A8AA-4848CBF7BB97}" srcId="{AF3B580A-DB74-4031-BB02-28D24D297DC7}" destId="{F243EE28-A60A-46DD-AC49-5E90C7E26610}" srcOrd="0" destOrd="0" parTransId="{295CA178-D6E5-4362-8B03-D7E770D4CBB5}" sibTransId="{67337A4B-0580-4EDF-8462-606897BC0A41}"/>
    <dgm:cxn modelId="{6329977F-8232-4464-907D-AB32FCEEF752}" type="presOf" srcId="{59DB44DF-E21B-4ED8-BAC5-5FE802054022}" destId="{F817E83D-CB19-4B12-B293-7859B70FCB81}" srcOrd="0" destOrd="0" presId="urn:microsoft.com/office/officeart/2005/8/layout/cycle4"/>
    <dgm:cxn modelId="{13799E86-DE36-4765-BEED-A3382DC397C5}" srcId="{AF3B580A-DB74-4031-BB02-28D24D297DC7}" destId="{E5840E4E-0D1D-4A71-B195-BC4FA951BDBF}" srcOrd="1" destOrd="0" parTransId="{4EFB8858-4114-4DB4-A414-A15BB89187C9}" sibTransId="{7C0D46A6-76FA-4B8E-B717-2293E1DB9FB0}"/>
    <dgm:cxn modelId="{F21F6CBD-DE0A-4A18-B504-21C4263C42F8}" srcId="{AF3B580A-DB74-4031-BB02-28D24D297DC7}" destId="{59DB44DF-E21B-4ED8-BAC5-5FE802054022}" srcOrd="2" destOrd="0" parTransId="{ED29F17A-240F-470A-B9A1-7A656FD7EFBC}" sibTransId="{D06518FD-D410-4B17-808E-359791DD786D}"/>
    <dgm:cxn modelId="{1ED8A5C5-0C7C-4F01-89A6-42538E7E3D6C}" type="presOf" srcId="{B59F77AA-8224-4311-91C4-3187D3D0B9D2}" destId="{78F318FE-1B7A-4B4C-B7BA-299BC2354AF1}" srcOrd="0" destOrd="0" presId="urn:microsoft.com/office/officeart/2005/8/layout/cycle4"/>
    <dgm:cxn modelId="{7090CCD6-3AD4-4AEA-A6AF-E7B228744F32}" type="presOf" srcId="{AF3B580A-DB74-4031-BB02-28D24D297DC7}" destId="{3F08214D-5489-45FD-A7C7-5A5447AA23B3}" srcOrd="0" destOrd="0" presId="urn:microsoft.com/office/officeart/2005/8/layout/cycle4"/>
    <dgm:cxn modelId="{4F5CB2F6-7256-451E-A347-BF18C02AFFE0}" type="presOf" srcId="{E5840E4E-0D1D-4A71-B195-BC4FA951BDBF}" destId="{5608CA4F-4F47-4FB8-AD85-BA8096380B78}" srcOrd="0" destOrd="0" presId="urn:microsoft.com/office/officeart/2005/8/layout/cycle4"/>
    <dgm:cxn modelId="{BFC96E0D-17B2-4300-B636-6A31EB7FFD5A}" type="presParOf" srcId="{3F08214D-5489-45FD-A7C7-5A5447AA23B3}" destId="{81CDEB03-0116-4A80-BBD3-08098508EEE6}" srcOrd="0" destOrd="0" presId="urn:microsoft.com/office/officeart/2005/8/layout/cycle4"/>
    <dgm:cxn modelId="{4EEB8B90-B24D-486F-A809-AA7DA54FA3F7}" type="presParOf" srcId="{81CDEB03-0116-4A80-BBD3-08098508EEE6}" destId="{51170FC6-BD69-47B1-84B0-188D71BC7E6D}" srcOrd="0" destOrd="0" presId="urn:microsoft.com/office/officeart/2005/8/layout/cycle4"/>
    <dgm:cxn modelId="{BA66E0D5-FD2A-446C-8785-1608FDDDEBF1}" type="presParOf" srcId="{3F08214D-5489-45FD-A7C7-5A5447AA23B3}" destId="{752DA0B5-3998-4D1D-B2A2-DEDF7F5C5DAE}" srcOrd="1" destOrd="0" presId="urn:microsoft.com/office/officeart/2005/8/layout/cycle4"/>
    <dgm:cxn modelId="{913B3C24-62D4-423D-A272-E1D836C0EA0C}" type="presParOf" srcId="{752DA0B5-3998-4D1D-B2A2-DEDF7F5C5DAE}" destId="{814D39EF-0B82-4FFF-B8F4-7FD6C850EE1C}" srcOrd="0" destOrd="0" presId="urn:microsoft.com/office/officeart/2005/8/layout/cycle4"/>
    <dgm:cxn modelId="{1DBC7E1E-834A-4E2D-9BE9-84FAC51ACE65}" type="presParOf" srcId="{752DA0B5-3998-4D1D-B2A2-DEDF7F5C5DAE}" destId="{5608CA4F-4F47-4FB8-AD85-BA8096380B78}" srcOrd="1" destOrd="0" presId="urn:microsoft.com/office/officeart/2005/8/layout/cycle4"/>
    <dgm:cxn modelId="{433D558E-CA6F-4FDA-BBF1-B27DF4BF7206}" type="presParOf" srcId="{752DA0B5-3998-4D1D-B2A2-DEDF7F5C5DAE}" destId="{F817E83D-CB19-4B12-B293-7859B70FCB81}" srcOrd="2" destOrd="0" presId="urn:microsoft.com/office/officeart/2005/8/layout/cycle4"/>
    <dgm:cxn modelId="{E4AD8697-C6C6-4DFD-90BA-02B893113EF5}" type="presParOf" srcId="{752DA0B5-3998-4D1D-B2A2-DEDF7F5C5DAE}" destId="{78F318FE-1B7A-4B4C-B7BA-299BC2354AF1}" srcOrd="3" destOrd="0" presId="urn:microsoft.com/office/officeart/2005/8/layout/cycle4"/>
    <dgm:cxn modelId="{F5C8EDB9-CDC4-43E1-88D4-942C96165BC8}" type="presParOf" srcId="{752DA0B5-3998-4D1D-B2A2-DEDF7F5C5DAE}" destId="{ED70F0CD-9744-4623-8163-315317B0936C}" srcOrd="4" destOrd="0" presId="urn:microsoft.com/office/officeart/2005/8/layout/cycle4"/>
    <dgm:cxn modelId="{A68511C3-2042-43E5-9B17-7963083E076B}" type="presParOf" srcId="{3F08214D-5489-45FD-A7C7-5A5447AA23B3}" destId="{F0AC8929-E5DC-4AFC-BFE1-9D66A2037F1E}" srcOrd="2" destOrd="0" presId="urn:microsoft.com/office/officeart/2005/8/layout/cycle4"/>
    <dgm:cxn modelId="{C9C595F5-1CDE-42F6-8338-C69237807BBE}" type="presParOf" srcId="{3F08214D-5489-45FD-A7C7-5A5447AA23B3}" destId="{A738AB47-0A4E-41B5-96D3-46480C8FD87B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FA2BC4-9C9E-4428-BAA1-91FA854BB534}" type="doc">
      <dgm:prSet loTypeId="urn:microsoft.com/office/officeart/2005/8/layout/balance1" loCatId="relationship" qsTypeId="urn:microsoft.com/office/officeart/2005/8/quickstyle/3d7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5CD3A15-196C-4B6C-9832-978154D060ED}">
      <dgm:prSet phldrT="[Text]"/>
      <dgm:spPr/>
      <dgm:t>
        <a:bodyPr/>
        <a:lstStyle/>
        <a:p>
          <a:r>
            <a:rPr lang="en-US" dirty="0"/>
            <a:t>Local Infiltration</a:t>
          </a:r>
        </a:p>
      </dgm:t>
    </dgm:pt>
    <dgm:pt modelId="{21DD3B25-F4E7-4DD7-A2F6-F7B81165030B}" type="parTrans" cxnId="{BF9393D2-3D7E-4035-8C40-E3A6D4B99C2E}">
      <dgm:prSet/>
      <dgm:spPr/>
      <dgm:t>
        <a:bodyPr/>
        <a:lstStyle/>
        <a:p>
          <a:endParaRPr lang="en-US"/>
        </a:p>
      </dgm:t>
    </dgm:pt>
    <dgm:pt modelId="{1EBA16A4-2751-49F6-A5B0-785C3C0641B2}" type="sibTrans" cxnId="{BF9393D2-3D7E-4035-8C40-E3A6D4B99C2E}">
      <dgm:prSet/>
      <dgm:spPr/>
      <dgm:t>
        <a:bodyPr/>
        <a:lstStyle/>
        <a:p>
          <a:endParaRPr lang="en-US"/>
        </a:p>
      </dgm:t>
    </dgm:pt>
    <dgm:pt modelId="{1873CE5F-4B9A-4B77-B859-A11887F18658}">
      <dgm:prSet phldrT="[Text]"/>
      <dgm:spPr/>
      <dgm:t>
        <a:bodyPr/>
        <a:lstStyle/>
        <a:p>
          <a:r>
            <a:rPr lang="en-US" dirty="0"/>
            <a:t>Neuraxial Anesthesia</a:t>
          </a:r>
        </a:p>
      </dgm:t>
    </dgm:pt>
    <dgm:pt modelId="{EE032A5F-ABF0-4D53-908D-968217E74C56}" type="parTrans" cxnId="{74996CD0-EFF0-4A04-8275-4A0883F52172}">
      <dgm:prSet/>
      <dgm:spPr/>
      <dgm:t>
        <a:bodyPr/>
        <a:lstStyle/>
        <a:p>
          <a:endParaRPr lang="en-US"/>
        </a:p>
      </dgm:t>
    </dgm:pt>
    <dgm:pt modelId="{326FE5BE-511C-4F0D-9D2D-F90DFFE9B3B7}" type="sibTrans" cxnId="{74996CD0-EFF0-4A04-8275-4A0883F52172}">
      <dgm:prSet/>
      <dgm:spPr/>
      <dgm:t>
        <a:bodyPr/>
        <a:lstStyle/>
        <a:p>
          <a:endParaRPr lang="en-US"/>
        </a:p>
      </dgm:t>
    </dgm:pt>
    <dgm:pt modelId="{8651B49A-D261-4C78-BC1A-96F674D5D875}">
      <dgm:prSet phldrT="[Text]"/>
      <dgm:spPr/>
      <dgm:t>
        <a:bodyPr/>
        <a:lstStyle/>
        <a:p>
          <a:r>
            <a:rPr lang="en-US" dirty="0"/>
            <a:t>Regional Anesthesia</a:t>
          </a:r>
        </a:p>
      </dgm:t>
    </dgm:pt>
    <dgm:pt modelId="{110A1721-635F-4770-BCB4-94CB89EF1C47}" type="parTrans" cxnId="{9DAA585A-B363-4442-8A60-3544BD8A8C2A}">
      <dgm:prSet/>
      <dgm:spPr/>
      <dgm:t>
        <a:bodyPr/>
        <a:lstStyle/>
        <a:p>
          <a:endParaRPr lang="en-US"/>
        </a:p>
      </dgm:t>
    </dgm:pt>
    <dgm:pt modelId="{FED3182F-19DB-47F0-8008-9D6B1B809245}" type="sibTrans" cxnId="{9DAA585A-B363-4442-8A60-3544BD8A8C2A}">
      <dgm:prSet/>
      <dgm:spPr/>
      <dgm:t>
        <a:bodyPr/>
        <a:lstStyle/>
        <a:p>
          <a:endParaRPr lang="en-US"/>
        </a:p>
      </dgm:t>
    </dgm:pt>
    <dgm:pt modelId="{9D01EF53-1610-4415-8CEF-2F7D6E375F82}">
      <dgm:prSet phldrT="[Text]"/>
      <dgm:spPr/>
      <dgm:t>
        <a:bodyPr/>
        <a:lstStyle/>
        <a:p>
          <a:r>
            <a:rPr lang="en-US" dirty="0"/>
            <a:t>Acetaminophen</a:t>
          </a:r>
        </a:p>
        <a:p>
          <a:r>
            <a:rPr lang="en-US" dirty="0"/>
            <a:t>Paracetamol</a:t>
          </a:r>
        </a:p>
      </dgm:t>
    </dgm:pt>
    <dgm:pt modelId="{F02255EC-0E87-4EF6-B19F-510041373E30}" type="parTrans" cxnId="{9B64C83D-6309-434C-A6D6-35D26D676EE4}">
      <dgm:prSet/>
      <dgm:spPr/>
      <dgm:t>
        <a:bodyPr/>
        <a:lstStyle/>
        <a:p>
          <a:endParaRPr lang="en-US"/>
        </a:p>
      </dgm:t>
    </dgm:pt>
    <dgm:pt modelId="{5B241C6E-2616-4EFF-9BF2-D0AF7380240B}" type="sibTrans" cxnId="{9B64C83D-6309-434C-A6D6-35D26D676EE4}">
      <dgm:prSet/>
      <dgm:spPr/>
      <dgm:t>
        <a:bodyPr/>
        <a:lstStyle/>
        <a:p>
          <a:endParaRPr lang="en-US"/>
        </a:p>
      </dgm:t>
    </dgm:pt>
    <dgm:pt modelId="{C4E52F37-E358-4E98-B708-8200A585988E}">
      <dgm:prSet phldrT="[Text]"/>
      <dgm:spPr/>
      <dgm:t>
        <a:bodyPr/>
        <a:lstStyle/>
        <a:p>
          <a:r>
            <a:rPr lang="en-US" dirty="0"/>
            <a:t>Gabapentin</a:t>
          </a:r>
        </a:p>
      </dgm:t>
    </dgm:pt>
    <dgm:pt modelId="{4C9DDCCE-B986-45B1-8987-D290780824B1}" type="parTrans" cxnId="{AFD90896-CA5C-45F4-A0E0-245FB451A16B}">
      <dgm:prSet/>
      <dgm:spPr/>
      <dgm:t>
        <a:bodyPr/>
        <a:lstStyle/>
        <a:p>
          <a:endParaRPr lang="en-US"/>
        </a:p>
      </dgm:t>
    </dgm:pt>
    <dgm:pt modelId="{DD461097-FA41-492C-ACD0-97E1D5F3CBA4}" type="sibTrans" cxnId="{AFD90896-CA5C-45F4-A0E0-245FB451A16B}">
      <dgm:prSet/>
      <dgm:spPr/>
      <dgm:t>
        <a:bodyPr/>
        <a:lstStyle/>
        <a:p>
          <a:endParaRPr lang="en-US"/>
        </a:p>
      </dgm:t>
    </dgm:pt>
    <dgm:pt modelId="{1391D8BC-881A-4812-97AD-48B39047FAD1}">
      <dgm:prSet phldrT="[Text]"/>
      <dgm:spPr/>
      <dgm:t>
        <a:bodyPr/>
        <a:lstStyle/>
        <a:p>
          <a:r>
            <a:rPr lang="en-US" dirty="0"/>
            <a:t>Ketamine</a:t>
          </a:r>
        </a:p>
      </dgm:t>
    </dgm:pt>
    <dgm:pt modelId="{EBE47B0D-B78C-467B-A3BE-0902C2666EA8}" type="parTrans" cxnId="{80800953-8CCB-4D25-A504-00BCD85CF709}">
      <dgm:prSet/>
      <dgm:spPr/>
      <dgm:t>
        <a:bodyPr/>
        <a:lstStyle/>
        <a:p>
          <a:endParaRPr lang="en-US"/>
        </a:p>
      </dgm:t>
    </dgm:pt>
    <dgm:pt modelId="{77240271-4CBD-439D-BAA9-C7922C2D1F43}" type="sibTrans" cxnId="{80800953-8CCB-4D25-A504-00BCD85CF709}">
      <dgm:prSet/>
      <dgm:spPr/>
      <dgm:t>
        <a:bodyPr/>
        <a:lstStyle/>
        <a:p>
          <a:endParaRPr lang="en-US"/>
        </a:p>
      </dgm:t>
    </dgm:pt>
    <dgm:pt modelId="{1FE95DAB-F171-4E99-9BBD-B7998174BCBA}">
      <dgm:prSet phldrT="[Text]"/>
      <dgm:spPr/>
      <dgm:t>
        <a:bodyPr/>
        <a:lstStyle/>
        <a:p>
          <a:r>
            <a:rPr lang="en-US" dirty="0"/>
            <a:t>Ibuprofen</a:t>
          </a:r>
        </a:p>
        <a:p>
          <a:r>
            <a:rPr lang="en-US" dirty="0"/>
            <a:t>Ketorolac</a:t>
          </a:r>
        </a:p>
      </dgm:t>
    </dgm:pt>
    <dgm:pt modelId="{79E17E86-2292-40CD-A791-9BC0EBA34CB7}" type="parTrans" cxnId="{56FE1FB3-26AE-4914-B8B4-A865C3607A81}">
      <dgm:prSet/>
      <dgm:spPr/>
      <dgm:t>
        <a:bodyPr/>
        <a:lstStyle/>
        <a:p>
          <a:endParaRPr lang="en-US"/>
        </a:p>
      </dgm:t>
    </dgm:pt>
    <dgm:pt modelId="{A8C343F7-02D6-4AFE-B27C-1CA80DB26B13}" type="sibTrans" cxnId="{56FE1FB3-26AE-4914-B8B4-A865C3607A81}">
      <dgm:prSet/>
      <dgm:spPr/>
      <dgm:t>
        <a:bodyPr/>
        <a:lstStyle/>
        <a:p>
          <a:endParaRPr lang="en-US"/>
        </a:p>
      </dgm:t>
    </dgm:pt>
    <dgm:pt modelId="{822A49C3-026A-4B42-AE8C-2A346C227B6F}">
      <dgm:prSet phldrT="[Text]" phldr="1"/>
      <dgm:spPr/>
      <dgm:t>
        <a:bodyPr/>
        <a:lstStyle/>
        <a:p>
          <a:endParaRPr lang="en-US"/>
        </a:p>
      </dgm:t>
    </dgm:pt>
    <dgm:pt modelId="{757093D4-93BC-4D71-8114-6A63A76C4EBF}" type="parTrans" cxnId="{E77699A5-C537-4BCE-9D82-E04525C6FF13}">
      <dgm:prSet/>
      <dgm:spPr/>
      <dgm:t>
        <a:bodyPr/>
        <a:lstStyle/>
        <a:p>
          <a:endParaRPr lang="en-US"/>
        </a:p>
      </dgm:t>
    </dgm:pt>
    <dgm:pt modelId="{5CBBBEA4-0940-480D-BC07-05DDC7CDB2D6}" type="sibTrans" cxnId="{E77699A5-C537-4BCE-9D82-E04525C6FF13}">
      <dgm:prSet/>
      <dgm:spPr/>
      <dgm:t>
        <a:bodyPr/>
        <a:lstStyle/>
        <a:p>
          <a:endParaRPr lang="en-US"/>
        </a:p>
      </dgm:t>
    </dgm:pt>
    <dgm:pt modelId="{7977886C-E7DB-4BD3-9389-3A98283BB668}">
      <dgm:prSet/>
      <dgm:spPr/>
      <dgm:t>
        <a:bodyPr/>
        <a:lstStyle/>
        <a:p>
          <a:r>
            <a:rPr lang="en-US" dirty="0"/>
            <a:t>Magnesium</a:t>
          </a:r>
        </a:p>
      </dgm:t>
    </dgm:pt>
    <dgm:pt modelId="{71E00A8E-5D44-45B8-BD67-6AFFA3499198}" type="parTrans" cxnId="{6361345E-C6FB-4096-9280-286AA519EA9C}">
      <dgm:prSet/>
      <dgm:spPr/>
      <dgm:t>
        <a:bodyPr/>
        <a:lstStyle/>
        <a:p>
          <a:endParaRPr lang="en-US"/>
        </a:p>
      </dgm:t>
    </dgm:pt>
    <dgm:pt modelId="{8CC7E019-AB73-460B-83D9-0DEC72F865E9}" type="sibTrans" cxnId="{6361345E-C6FB-4096-9280-286AA519EA9C}">
      <dgm:prSet/>
      <dgm:spPr/>
      <dgm:t>
        <a:bodyPr/>
        <a:lstStyle/>
        <a:p>
          <a:endParaRPr lang="en-US"/>
        </a:p>
      </dgm:t>
    </dgm:pt>
    <dgm:pt modelId="{1610605D-1180-45AE-8549-E23616EE49B5}" type="pres">
      <dgm:prSet presAssocID="{9FFA2BC4-9C9E-4428-BAA1-91FA854BB534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C6EDA9E-B675-43AE-B7D1-65FC5413D80B}" type="pres">
      <dgm:prSet presAssocID="{9FFA2BC4-9C9E-4428-BAA1-91FA854BB534}" presName="dummyMaxCanvas" presStyleCnt="0"/>
      <dgm:spPr/>
    </dgm:pt>
    <dgm:pt modelId="{99972C25-20DB-42ED-91B4-10C2DD1C7BFF}" type="pres">
      <dgm:prSet presAssocID="{9FFA2BC4-9C9E-4428-BAA1-91FA854BB534}" presName="parentComposite" presStyleCnt="0"/>
      <dgm:spPr/>
    </dgm:pt>
    <dgm:pt modelId="{0538C528-DB0E-4F66-AEBF-56F7F81428FA}" type="pres">
      <dgm:prSet presAssocID="{9FFA2BC4-9C9E-4428-BAA1-91FA854BB534}" presName="parent1" presStyleLbl="alignAccFollowNode1" presStyleIdx="0" presStyleCnt="4" custScaleY="61935" custLinFactY="66451" custLinFactNeighborX="5870" custLinFactNeighborY="100000">
        <dgm:presLayoutVars>
          <dgm:chMax val="4"/>
        </dgm:presLayoutVars>
      </dgm:prSet>
      <dgm:spPr/>
    </dgm:pt>
    <dgm:pt modelId="{3C5B9588-1AB1-4F63-8B7F-EDA3B9A8B272}" type="pres">
      <dgm:prSet presAssocID="{9FFA2BC4-9C9E-4428-BAA1-91FA854BB534}" presName="parent2" presStyleLbl="alignAccFollowNode1" presStyleIdx="1" presStyleCnt="4" custScaleY="61935" custLinFactNeighborX="9700" custLinFactNeighborY="53548">
        <dgm:presLayoutVars>
          <dgm:chMax val="4"/>
        </dgm:presLayoutVars>
      </dgm:prSet>
      <dgm:spPr/>
    </dgm:pt>
    <dgm:pt modelId="{8C5BE8E4-BA66-44C5-B86A-48C088E418FD}" type="pres">
      <dgm:prSet presAssocID="{9FFA2BC4-9C9E-4428-BAA1-91FA854BB534}" presName="childrenComposite" presStyleCnt="0"/>
      <dgm:spPr/>
    </dgm:pt>
    <dgm:pt modelId="{FB9C25FF-71B9-4375-ABA5-E68972D4B756}" type="pres">
      <dgm:prSet presAssocID="{9FFA2BC4-9C9E-4428-BAA1-91FA854BB534}" presName="dummyMaxCanvas_ChildArea" presStyleCnt="0"/>
      <dgm:spPr/>
    </dgm:pt>
    <dgm:pt modelId="{5F95E0D0-30CC-4C3C-81BD-70A171639EF4}" type="pres">
      <dgm:prSet presAssocID="{9FFA2BC4-9C9E-4428-BAA1-91FA854BB534}" presName="fulcrum" presStyleLbl="alignAccFollowNode1" presStyleIdx="2" presStyleCnt="4"/>
      <dgm:spPr/>
    </dgm:pt>
    <dgm:pt modelId="{87770FBF-4FB2-473F-A260-C1FCE4871333}" type="pres">
      <dgm:prSet presAssocID="{9FFA2BC4-9C9E-4428-BAA1-91FA854BB534}" presName="balance_24" presStyleLbl="alignAccFollowNode1" presStyleIdx="3" presStyleCnt="4">
        <dgm:presLayoutVars>
          <dgm:bulletEnabled val="1"/>
        </dgm:presLayoutVars>
      </dgm:prSet>
      <dgm:spPr/>
    </dgm:pt>
    <dgm:pt modelId="{2EBF369A-8942-45DC-BF2A-81E243D97551}" type="pres">
      <dgm:prSet presAssocID="{9FFA2BC4-9C9E-4428-BAA1-91FA854BB534}" presName="right_24_1" presStyleLbl="node1" presStyleIdx="0" presStyleCnt="6">
        <dgm:presLayoutVars>
          <dgm:bulletEnabled val="1"/>
        </dgm:presLayoutVars>
      </dgm:prSet>
      <dgm:spPr/>
    </dgm:pt>
    <dgm:pt modelId="{E7500B68-1555-40A5-B330-219F70DBD8E7}" type="pres">
      <dgm:prSet presAssocID="{9FFA2BC4-9C9E-4428-BAA1-91FA854BB534}" presName="right_24_2" presStyleLbl="node1" presStyleIdx="1" presStyleCnt="6">
        <dgm:presLayoutVars>
          <dgm:bulletEnabled val="1"/>
        </dgm:presLayoutVars>
      </dgm:prSet>
      <dgm:spPr/>
    </dgm:pt>
    <dgm:pt modelId="{FE034C65-7F5B-4473-82AF-E0DC16E6F36A}" type="pres">
      <dgm:prSet presAssocID="{9FFA2BC4-9C9E-4428-BAA1-91FA854BB534}" presName="right_24_3" presStyleLbl="node1" presStyleIdx="2" presStyleCnt="6">
        <dgm:presLayoutVars>
          <dgm:bulletEnabled val="1"/>
        </dgm:presLayoutVars>
      </dgm:prSet>
      <dgm:spPr/>
    </dgm:pt>
    <dgm:pt modelId="{C7CF94A9-F621-4435-A515-CAC47AFA7CE2}" type="pres">
      <dgm:prSet presAssocID="{9FFA2BC4-9C9E-4428-BAA1-91FA854BB534}" presName="right_24_4" presStyleLbl="node1" presStyleIdx="3" presStyleCnt="6">
        <dgm:presLayoutVars>
          <dgm:bulletEnabled val="1"/>
        </dgm:presLayoutVars>
      </dgm:prSet>
      <dgm:spPr/>
    </dgm:pt>
    <dgm:pt modelId="{A904F8CE-5601-4DAA-B5DA-3AF3593E2AFA}" type="pres">
      <dgm:prSet presAssocID="{9FFA2BC4-9C9E-4428-BAA1-91FA854BB534}" presName="left_24_1" presStyleLbl="node1" presStyleIdx="4" presStyleCnt="6">
        <dgm:presLayoutVars>
          <dgm:bulletEnabled val="1"/>
        </dgm:presLayoutVars>
      </dgm:prSet>
      <dgm:spPr/>
    </dgm:pt>
    <dgm:pt modelId="{823F2390-8202-4B35-A6BD-86D8D7E3F1B9}" type="pres">
      <dgm:prSet presAssocID="{9FFA2BC4-9C9E-4428-BAA1-91FA854BB534}" presName="left_24_2" presStyleLbl="node1" presStyleIdx="5" presStyleCnt="6">
        <dgm:presLayoutVars>
          <dgm:bulletEnabled val="1"/>
        </dgm:presLayoutVars>
      </dgm:prSet>
      <dgm:spPr/>
    </dgm:pt>
  </dgm:ptLst>
  <dgm:cxnLst>
    <dgm:cxn modelId="{9CCFDB20-8624-4529-8545-7588BAF227EE}" type="presOf" srcId="{1873CE5F-4B9A-4B77-B859-A11887F18658}" destId="{A904F8CE-5601-4DAA-B5DA-3AF3593E2AFA}" srcOrd="0" destOrd="0" presId="urn:microsoft.com/office/officeart/2005/8/layout/balance1"/>
    <dgm:cxn modelId="{3F972E2D-C20B-48FE-A266-749DDE02765A}" type="presOf" srcId="{9D01EF53-1610-4415-8CEF-2F7D6E375F82}" destId="{3C5B9588-1AB1-4F63-8B7F-EDA3B9A8B272}" srcOrd="0" destOrd="0" presId="urn:microsoft.com/office/officeart/2005/8/layout/balance1"/>
    <dgm:cxn modelId="{9B64C83D-6309-434C-A6D6-35D26D676EE4}" srcId="{9FFA2BC4-9C9E-4428-BAA1-91FA854BB534}" destId="{9D01EF53-1610-4415-8CEF-2F7D6E375F82}" srcOrd="1" destOrd="0" parTransId="{F02255EC-0E87-4EF6-B19F-510041373E30}" sibTransId="{5B241C6E-2616-4EFF-9BF2-D0AF7380240B}"/>
    <dgm:cxn modelId="{C0D2B74B-417C-41DA-B527-5C03C0A8E377}" type="presOf" srcId="{1391D8BC-881A-4812-97AD-48B39047FAD1}" destId="{E7500B68-1555-40A5-B330-219F70DBD8E7}" srcOrd="0" destOrd="0" presId="urn:microsoft.com/office/officeart/2005/8/layout/balance1"/>
    <dgm:cxn modelId="{80800953-8CCB-4D25-A504-00BCD85CF709}" srcId="{9D01EF53-1610-4415-8CEF-2F7D6E375F82}" destId="{1391D8BC-881A-4812-97AD-48B39047FAD1}" srcOrd="1" destOrd="0" parTransId="{EBE47B0D-B78C-467B-A3BE-0902C2666EA8}" sibTransId="{77240271-4CBD-439D-BAA9-C7922C2D1F43}"/>
    <dgm:cxn modelId="{9DAA585A-B363-4442-8A60-3544BD8A8C2A}" srcId="{05CD3A15-196C-4B6C-9832-978154D060ED}" destId="{8651B49A-D261-4C78-BC1A-96F674D5D875}" srcOrd="1" destOrd="0" parTransId="{110A1721-635F-4770-BCB4-94CB89EF1C47}" sibTransId="{FED3182F-19DB-47F0-8008-9D6B1B809245}"/>
    <dgm:cxn modelId="{6361345E-C6FB-4096-9280-286AA519EA9C}" srcId="{9D01EF53-1610-4415-8CEF-2F7D6E375F82}" destId="{7977886C-E7DB-4BD3-9389-3A98283BB668}" srcOrd="2" destOrd="0" parTransId="{71E00A8E-5D44-45B8-BD67-6AFFA3499198}" sibTransId="{8CC7E019-AB73-460B-83D9-0DEC72F865E9}"/>
    <dgm:cxn modelId="{82E69A6B-A160-4C2B-9859-7529689A57B5}" type="presOf" srcId="{9FFA2BC4-9C9E-4428-BAA1-91FA854BB534}" destId="{1610605D-1180-45AE-8549-E23616EE49B5}" srcOrd="0" destOrd="0" presId="urn:microsoft.com/office/officeart/2005/8/layout/balance1"/>
    <dgm:cxn modelId="{B6E09885-68E2-4E06-9441-304EA503135A}" type="presOf" srcId="{7977886C-E7DB-4BD3-9389-3A98283BB668}" destId="{FE034C65-7F5B-4473-82AF-E0DC16E6F36A}" srcOrd="0" destOrd="0" presId="urn:microsoft.com/office/officeart/2005/8/layout/balance1"/>
    <dgm:cxn modelId="{AA713286-2269-4723-B2CB-551B4D185553}" type="presOf" srcId="{C4E52F37-E358-4E98-B708-8200A585988E}" destId="{2EBF369A-8942-45DC-BF2A-81E243D97551}" srcOrd="0" destOrd="0" presId="urn:microsoft.com/office/officeart/2005/8/layout/balance1"/>
    <dgm:cxn modelId="{0405728A-03A6-481C-AAFA-C13F1D191886}" type="presOf" srcId="{05CD3A15-196C-4B6C-9832-978154D060ED}" destId="{0538C528-DB0E-4F66-AEBF-56F7F81428FA}" srcOrd="0" destOrd="0" presId="urn:microsoft.com/office/officeart/2005/8/layout/balance1"/>
    <dgm:cxn modelId="{AFD90896-CA5C-45F4-A0E0-245FB451A16B}" srcId="{9D01EF53-1610-4415-8CEF-2F7D6E375F82}" destId="{C4E52F37-E358-4E98-B708-8200A585988E}" srcOrd="0" destOrd="0" parTransId="{4C9DDCCE-B986-45B1-8987-D290780824B1}" sibTransId="{DD461097-FA41-492C-ACD0-97E1D5F3CBA4}"/>
    <dgm:cxn modelId="{BBD13896-BE43-4C94-A01D-EBD14100B8C9}" type="presOf" srcId="{8651B49A-D261-4C78-BC1A-96F674D5D875}" destId="{823F2390-8202-4B35-A6BD-86D8D7E3F1B9}" srcOrd="0" destOrd="0" presId="urn:microsoft.com/office/officeart/2005/8/layout/balance1"/>
    <dgm:cxn modelId="{A55180A1-FAC8-40D0-8159-1B27489DEA94}" type="presOf" srcId="{1FE95DAB-F171-4E99-9BBD-B7998174BCBA}" destId="{C7CF94A9-F621-4435-A515-CAC47AFA7CE2}" srcOrd="0" destOrd="0" presId="urn:microsoft.com/office/officeart/2005/8/layout/balance1"/>
    <dgm:cxn modelId="{E77699A5-C537-4BCE-9D82-E04525C6FF13}" srcId="{9FFA2BC4-9C9E-4428-BAA1-91FA854BB534}" destId="{822A49C3-026A-4B42-AE8C-2A346C227B6F}" srcOrd="2" destOrd="0" parTransId="{757093D4-93BC-4D71-8114-6A63A76C4EBF}" sibTransId="{5CBBBEA4-0940-480D-BC07-05DDC7CDB2D6}"/>
    <dgm:cxn modelId="{56FE1FB3-26AE-4914-B8B4-A865C3607A81}" srcId="{9D01EF53-1610-4415-8CEF-2F7D6E375F82}" destId="{1FE95DAB-F171-4E99-9BBD-B7998174BCBA}" srcOrd="3" destOrd="0" parTransId="{79E17E86-2292-40CD-A791-9BC0EBA34CB7}" sibTransId="{A8C343F7-02D6-4AFE-B27C-1CA80DB26B13}"/>
    <dgm:cxn modelId="{74996CD0-EFF0-4A04-8275-4A0883F52172}" srcId="{05CD3A15-196C-4B6C-9832-978154D060ED}" destId="{1873CE5F-4B9A-4B77-B859-A11887F18658}" srcOrd="0" destOrd="0" parTransId="{EE032A5F-ABF0-4D53-908D-968217E74C56}" sibTransId="{326FE5BE-511C-4F0D-9D2D-F90DFFE9B3B7}"/>
    <dgm:cxn modelId="{BF9393D2-3D7E-4035-8C40-E3A6D4B99C2E}" srcId="{9FFA2BC4-9C9E-4428-BAA1-91FA854BB534}" destId="{05CD3A15-196C-4B6C-9832-978154D060ED}" srcOrd="0" destOrd="0" parTransId="{21DD3B25-F4E7-4DD7-A2F6-F7B81165030B}" sibTransId="{1EBA16A4-2751-49F6-A5B0-785C3C0641B2}"/>
    <dgm:cxn modelId="{01CA7F8E-28F8-4C7E-AF8B-F6F676E9E8F5}" type="presParOf" srcId="{1610605D-1180-45AE-8549-E23616EE49B5}" destId="{BC6EDA9E-B675-43AE-B7D1-65FC5413D80B}" srcOrd="0" destOrd="0" presId="urn:microsoft.com/office/officeart/2005/8/layout/balance1"/>
    <dgm:cxn modelId="{509E011F-B54F-4D73-9021-21DC95F3C0B2}" type="presParOf" srcId="{1610605D-1180-45AE-8549-E23616EE49B5}" destId="{99972C25-20DB-42ED-91B4-10C2DD1C7BFF}" srcOrd="1" destOrd="0" presId="urn:microsoft.com/office/officeart/2005/8/layout/balance1"/>
    <dgm:cxn modelId="{9180F9B7-DA36-40AD-B45D-367567569EF0}" type="presParOf" srcId="{99972C25-20DB-42ED-91B4-10C2DD1C7BFF}" destId="{0538C528-DB0E-4F66-AEBF-56F7F81428FA}" srcOrd="0" destOrd="0" presId="urn:microsoft.com/office/officeart/2005/8/layout/balance1"/>
    <dgm:cxn modelId="{4A1958E2-AFE3-4123-B777-874A311F7932}" type="presParOf" srcId="{99972C25-20DB-42ED-91B4-10C2DD1C7BFF}" destId="{3C5B9588-1AB1-4F63-8B7F-EDA3B9A8B272}" srcOrd="1" destOrd="0" presId="urn:microsoft.com/office/officeart/2005/8/layout/balance1"/>
    <dgm:cxn modelId="{9623C799-0EA8-42A3-99CC-C8E37B7EAEF6}" type="presParOf" srcId="{1610605D-1180-45AE-8549-E23616EE49B5}" destId="{8C5BE8E4-BA66-44C5-B86A-48C088E418FD}" srcOrd="2" destOrd="0" presId="urn:microsoft.com/office/officeart/2005/8/layout/balance1"/>
    <dgm:cxn modelId="{48FBCD05-7665-4640-A3D2-75EFF0215110}" type="presParOf" srcId="{8C5BE8E4-BA66-44C5-B86A-48C088E418FD}" destId="{FB9C25FF-71B9-4375-ABA5-E68972D4B756}" srcOrd="0" destOrd="0" presId="urn:microsoft.com/office/officeart/2005/8/layout/balance1"/>
    <dgm:cxn modelId="{062FE1F1-2487-49DB-B2EC-2CF54CF2EE76}" type="presParOf" srcId="{8C5BE8E4-BA66-44C5-B86A-48C088E418FD}" destId="{5F95E0D0-30CC-4C3C-81BD-70A171639EF4}" srcOrd="1" destOrd="0" presId="urn:microsoft.com/office/officeart/2005/8/layout/balance1"/>
    <dgm:cxn modelId="{5C2CE5B1-5821-4B1E-B6AF-55DCB829B48D}" type="presParOf" srcId="{8C5BE8E4-BA66-44C5-B86A-48C088E418FD}" destId="{87770FBF-4FB2-473F-A260-C1FCE4871333}" srcOrd="2" destOrd="0" presId="urn:microsoft.com/office/officeart/2005/8/layout/balance1"/>
    <dgm:cxn modelId="{FC67DBCB-DEBA-4B09-AD4C-0A068083A8F2}" type="presParOf" srcId="{8C5BE8E4-BA66-44C5-B86A-48C088E418FD}" destId="{2EBF369A-8942-45DC-BF2A-81E243D97551}" srcOrd="3" destOrd="0" presId="urn:microsoft.com/office/officeart/2005/8/layout/balance1"/>
    <dgm:cxn modelId="{96729E22-1F8F-4CD9-A7B6-0E3007864D79}" type="presParOf" srcId="{8C5BE8E4-BA66-44C5-B86A-48C088E418FD}" destId="{E7500B68-1555-40A5-B330-219F70DBD8E7}" srcOrd="4" destOrd="0" presId="urn:microsoft.com/office/officeart/2005/8/layout/balance1"/>
    <dgm:cxn modelId="{3B0403C1-1A05-499B-9AF4-17D90F08F7D8}" type="presParOf" srcId="{8C5BE8E4-BA66-44C5-B86A-48C088E418FD}" destId="{FE034C65-7F5B-4473-82AF-E0DC16E6F36A}" srcOrd="5" destOrd="0" presId="urn:microsoft.com/office/officeart/2005/8/layout/balance1"/>
    <dgm:cxn modelId="{800C1E41-AF97-45B9-88DE-717E418351F7}" type="presParOf" srcId="{8C5BE8E4-BA66-44C5-B86A-48C088E418FD}" destId="{C7CF94A9-F621-4435-A515-CAC47AFA7CE2}" srcOrd="6" destOrd="0" presId="urn:microsoft.com/office/officeart/2005/8/layout/balance1"/>
    <dgm:cxn modelId="{0CF0BC68-1025-4210-95C6-C29BE4B868C1}" type="presParOf" srcId="{8C5BE8E4-BA66-44C5-B86A-48C088E418FD}" destId="{A904F8CE-5601-4DAA-B5DA-3AF3593E2AFA}" srcOrd="7" destOrd="0" presId="urn:microsoft.com/office/officeart/2005/8/layout/balance1"/>
    <dgm:cxn modelId="{BF3BC5F3-1FE7-484E-9B0E-CB2A201BEE50}" type="presParOf" srcId="{8C5BE8E4-BA66-44C5-B86A-48C088E418FD}" destId="{823F2390-8202-4B35-A6BD-86D8D7E3F1B9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1EB5E7-B855-4854-9118-21585F723A3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730163-8F64-4C83-A503-134DB4F8DA9A}">
      <dgm:prSet phldrT="[Text]" custT="1"/>
      <dgm:spPr/>
      <dgm:t>
        <a:bodyPr vert="vert"/>
        <a:lstStyle/>
        <a:p>
          <a:r>
            <a:rPr lang="en-US" sz="2000" dirty="0"/>
            <a:t>Standard NPO times do not result in </a:t>
          </a:r>
          <a:r>
            <a:rPr lang="en-US" sz="2000" i="1" dirty="0"/>
            <a:t>objective</a:t>
          </a:r>
          <a:r>
            <a:rPr lang="en-US" sz="2000" dirty="0"/>
            <a:t> hypovolemia</a:t>
          </a:r>
        </a:p>
        <a:p>
          <a:r>
            <a:rPr lang="en-US" sz="2000" dirty="0"/>
            <a:t>But: guidelines  routinely result in longer NPO times than intended </a:t>
          </a:r>
        </a:p>
        <a:p>
          <a:r>
            <a:rPr lang="en-US" sz="2000" dirty="0"/>
            <a:t>With vasodilation on  induction of GA patient becomes </a:t>
          </a:r>
          <a:r>
            <a:rPr lang="en-US" sz="2000" i="1" dirty="0"/>
            <a:t>relatively</a:t>
          </a:r>
          <a:r>
            <a:rPr lang="en-US" sz="2000" dirty="0"/>
            <a:t> hypovolemic</a:t>
          </a:r>
        </a:p>
        <a:p>
          <a:r>
            <a:rPr lang="en-US" sz="2000" dirty="0"/>
            <a:t>Reduced venous return and right atrial stretch result in increased secretion of vasopressin</a:t>
          </a:r>
        </a:p>
      </dgm:t>
    </dgm:pt>
    <dgm:pt modelId="{E1BA8E94-31FD-4D85-84EA-3F15367AEB0F}" type="parTrans" cxnId="{CFF2A31F-2C84-42C9-A0A5-408487FE16E8}">
      <dgm:prSet/>
      <dgm:spPr/>
      <dgm:t>
        <a:bodyPr/>
        <a:lstStyle/>
        <a:p>
          <a:endParaRPr lang="en-US"/>
        </a:p>
      </dgm:t>
    </dgm:pt>
    <dgm:pt modelId="{EAD132B4-0936-490A-89F0-E4CF8964773E}" type="sibTrans" cxnId="{CFF2A31F-2C84-42C9-A0A5-408487FE16E8}">
      <dgm:prSet/>
      <dgm:spPr/>
      <dgm:t>
        <a:bodyPr/>
        <a:lstStyle/>
        <a:p>
          <a:endParaRPr lang="en-US"/>
        </a:p>
      </dgm:t>
    </dgm:pt>
    <dgm:pt modelId="{0E75E94A-7C2E-4260-A2F5-14C57F28A832}">
      <dgm:prSet phldrT="[Text]" custT="1"/>
      <dgm:spPr/>
      <dgm:t>
        <a:bodyPr lIns="91440" anchor="ctr" anchorCtr="0"/>
        <a:lstStyle/>
        <a:p>
          <a:pPr algn="ctr"/>
          <a:r>
            <a:rPr lang="en-US" sz="2800" dirty="0"/>
            <a:t>Liberalized NPO</a:t>
          </a:r>
        </a:p>
        <a:p>
          <a:pPr algn="ctr"/>
          <a:r>
            <a:rPr lang="en-US" sz="2000" dirty="0"/>
            <a:t>Clear liquids (incl. glucose containing) until 1 hr. before surgery:</a:t>
          </a:r>
        </a:p>
        <a:p>
          <a:pPr algn="ctr"/>
          <a:r>
            <a:rPr lang="en-US" sz="2000" i="1" dirty="0"/>
            <a:t>Do not </a:t>
          </a:r>
          <a:r>
            <a:rPr lang="en-US" sz="2000" dirty="0"/>
            <a:t>result in higher gastric volumes at induction</a:t>
          </a:r>
        </a:p>
        <a:p>
          <a:pPr algn="ctr"/>
          <a:r>
            <a:rPr lang="en-US" sz="2000" i="1" dirty="0"/>
            <a:t>Increase</a:t>
          </a:r>
          <a:r>
            <a:rPr lang="en-US" sz="2000" dirty="0"/>
            <a:t> patient acceptance/parent satisfaction</a:t>
          </a:r>
        </a:p>
        <a:p>
          <a:pPr algn="ctr"/>
          <a:r>
            <a:rPr lang="en-US" sz="2000" i="1" dirty="0"/>
            <a:t>Decrease</a:t>
          </a:r>
          <a:r>
            <a:rPr lang="en-US" sz="2000" dirty="0"/>
            <a:t> PONV and pain postoperatively</a:t>
          </a:r>
        </a:p>
      </dgm:t>
    </dgm:pt>
    <dgm:pt modelId="{CA8B4FC2-96CF-467E-953E-2A1B0F8889F5}" type="parTrans" cxnId="{06C3A5B0-8529-4E5C-8921-283FEA28FF11}">
      <dgm:prSet/>
      <dgm:spPr/>
      <dgm:t>
        <a:bodyPr/>
        <a:lstStyle/>
        <a:p>
          <a:endParaRPr lang="en-US" dirty="0"/>
        </a:p>
      </dgm:t>
    </dgm:pt>
    <dgm:pt modelId="{490F669C-180D-44E9-99C9-D403B52EA03B}" type="sibTrans" cxnId="{06C3A5B0-8529-4E5C-8921-283FEA28FF11}">
      <dgm:prSet/>
      <dgm:spPr/>
      <dgm:t>
        <a:bodyPr/>
        <a:lstStyle/>
        <a:p>
          <a:endParaRPr lang="en-US"/>
        </a:p>
      </dgm:t>
    </dgm:pt>
    <dgm:pt modelId="{798741FB-96FC-4F6A-A643-BC0CD1610967}">
      <dgm:prSet phldrT="[Text]" custT="1"/>
      <dgm:spPr/>
      <dgm:t>
        <a:bodyPr anchor="t" anchorCtr="0"/>
        <a:lstStyle/>
        <a:p>
          <a:pPr algn="ctr"/>
          <a:r>
            <a:rPr lang="en-US" sz="2800" dirty="0"/>
            <a:t>Generous IV fluid</a:t>
          </a:r>
        </a:p>
        <a:p>
          <a:pPr algn="ctr"/>
          <a:r>
            <a:rPr lang="en-US" sz="2000" i="1" dirty="0"/>
            <a:t>Decreased</a:t>
          </a:r>
          <a:r>
            <a:rPr lang="en-US" sz="2000" dirty="0"/>
            <a:t> PONV with 20 ml/Kg intraoperatively</a:t>
          </a:r>
        </a:p>
        <a:p>
          <a:pPr algn="l"/>
          <a:endParaRPr lang="en-US" sz="2800" dirty="0"/>
        </a:p>
        <a:p>
          <a:pPr algn="l"/>
          <a:endParaRPr lang="en-US" sz="2800" dirty="0"/>
        </a:p>
      </dgm:t>
    </dgm:pt>
    <dgm:pt modelId="{61A8CD19-300D-4DE3-83AC-A6D88BD54A65}" type="parTrans" cxnId="{DF63ECDB-6979-4BCA-990F-2F89663D8E03}">
      <dgm:prSet/>
      <dgm:spPr/>
      <dgm:t>
        <a:bodyPr/>
        <a:lstStyle/>
        <a:p>
          <a:endParaRPr lang="en-US" dirty="0"/>
        </a:p>
      </dgm:t>
    </dgm:pt>
    <dgm:pt modelId="{1A02CE9F-9611-4ECE-A1A9-9FAA05C496BF}" type="sibTrans" cxnId="{DF63ECDB-6979-4BCA-990F-2F89663D8E03}">
      <dgm:prSet/>
      <dgm:spPr/>
      <dgm:t>
        <a:bodyPr/>
        <a:lstStyle/>
        <a:p>
          <a:endParaRPr lang="en-US"/>
        </a:p>
      </dgm:t>
    </dgm:pt>
    <dgm:pt modelId="{FF05646E-8EF7-4A2F-80ED-D556EAC80296}" type="pres">
      <dgm:prSet presAssocID="{391EB5E7-B855-4854-9118-21585F723A3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AD1ABF3-020C-4322-B9C9-7B9A33221D1C}" type="pres">
      <dgm:prSet presAssocID="{6A730163-8F64-4C83-A503-134DB4F8DA9A}" presName="root1" presStyleCnt="0"/>
      <dgm:spPr/>
    </dgm:pt>
    <dgm:pt modelId="{76451CFD-0081-41A1-8DC9-76368DBD30EC}" type="pres">
      <dgm:prSet presAssocID="{6A730163-8F64-4C83-A503-134DB4F8DA9A}" presName="LevelOneTextNode" presStyleLbl="node0" presStyleIdx="0" presStyleCnt="1" custScaleX="778262" custScaleY="233453" custLinFactNeighborX="-46084" custLinFactNeighborY="73">
        <dgm:presLayoutVars>
          <dgm:chPref val="3"/>
        </dgm:presLayoutVars>
      </dgm:prSet>
      <dgm:spPr/>
    </dgm:pt>
    <dgm:pt modelId="{93A6D15B-DCC7-48B3-AAD2-5BE107A715FB}" type="pres">
      <dgm:prSet presAssocID="{6A730163-8F64-4C83-A503-134DB4F8DA9A}" presName="level2hierChild" presStyleCnt="0"/>
      <dgm:spPr/>
    </dgm:pt>
    <dgm:pt modelId="{B7C827F3-9DD4-4DDB-A766-4301F9B58C2F}" type="pres">
      <dgm:prSet presAssocID="{CA8B4FC2-96CF-467E-953E-2A1B0F8889F5}" presName="conn2-1" presStyleLbl="parChTrans1D2" presStyleIdx="0" presStyleCnt="2"/>
      <dgm:spPr/>
    </dgm:pt>
    <dgm:pt modelId="{8798A5A0-768B-45F0-A295-5E7198C19D5F}" type="pres">
      <dgm:prSet presAssocID="{CA8B4FC2-96CF-467E-953E-2A1B0F8889F5}" presName="connTx" presStyleLbl="parChTrans1D2" presStyleIdx="0" presStyleCnt="2"/>
      <dgm:spPr/>
    </dgm:pt>
    <dgm:pt modelId="{9262E694-9100-469D-8DAE-FBA3C0D92D30}" type="pres">
      <dgm:prSet presAssocID="{0E75E94A-7C2E-4260-A2F5-14C57F28A832}" presName="root2" presStyleCnt="0"/>
      <dgm:spPr/>
    </dgm:pt>
    <dgm:pt modelId="{A0901784-0FB1-4E58-BCEF-95B4304D70A7}" type="pres">
      <dgm:prSet presAssocID="{0E75E94A-7C2E-4260-A2F5-14C57F28A832}" presName="LevelTwoTextNode" presStyleLbl="node2" presStyleIdx="0" presStyleCnt="2" custScaleX="246118" custScaleY="969333" custLinFactNeighborX="53909" custLinFactNeighborY="22880">
        <dgm:presLayoutVars>
          <dgm:chPref val="3"/>
        </dgm:presLayoutVars>
      </dgm:prSet>
      <dgm:spPr/>
    </dgm:pt>
    <dgm:pt modelId="{422351DF-F915-4B76-BB8E-4F01A0B9A7BA}" type="pres">
      <dgm:prSet presAssocID="{0E75E94A-7C2E-4260-A2F5-14C57F28A832}" presName="level3hierChild" presStyleCnt="0"/>
      <dgm:spPr/>
    </dgm:pt>
    <dgm:pt modelId="{15AC5A5F-971F-4460-8E0E-F78D0292DEC7}" type="pres">
      <dgm:prSet presAssocID="{61A8CD19-300D-4DE3-83AC-A6D88BD54A65}" presName="conn2-1" presStyleLbl="parChTrans1D2" presStyleIdx="1" presStyleCnt="2"/>
      <dgm:spPr/>
    </dgm:pt>
    <dgm:pt modelId="{49B10BD8-9C0F-4004-B912-6DD61028A3A4}" type="pres">
      <dgm:prSet presAssocID="{61A8CD19-300D-4DE3-83AC-A6D88BD54A65}" presName="connTx" presStyleLbl="parChTrans1D2" presStyleIdx="1" presStyleCnt="2"/>
      <dgm:spPr/>
    </dgm:pt>
    <dgm:pt modelId="{B4A8BCBF-6FE0-4302-B57A-4971E14CF76C}" type="pres">
      <dgm:prSet presAssocID="{798741FB-96FC-4F6A-A643-BC0CD1610967}" presName="root2" presStyleCnt="0"/>
      <dgm:spPr/>
    </dgm:pt>
    <dgm:pt modelId="{7CDB7B06-ABDA-40B5-B5F1-D71ED24CE7BF}" type="pres">
      <dgm:prSet presAssocID="{798741FB-96FC-4F6A-A643-BC0CD1610967}" presName="LevelTwoTextNode" presStyleLbl="node2" presStyleIdx="1" presStyleCnt="2" custScaleX="246066" custScaleY="264186" custLinFactNeighborX="26875" custLinFactNeighborY="-8926">
        <dgm:presLayoutVars>
          <dgm:chPref val="3"/>
        </dgm:presLayoutVars>
      </dgm:prSet>
      <dgm:spPr/>
    </dgm:pt>
    <dgm:pt modelId="{051371CB-532D-44F0-AB57-681A3A12A481}" type="pres">
      <dgm:prSet presAssocID="{798741FB-96FC-4F6A-A643-BC0CD1610967}" presName="level3hierChild" presStyleCnt="0"/>
      <dgm:spPr/>
    </dgm:pt>
  </dgm:ptLst>
  <dgm:cxnLst>
    <dgm:cxn modelId="{ECC21519-0D94-4BDE-8583-35CC01A4D536}" type="presOf" srcId="{0E75E94A-7C2E-4260-A2F5-14C57F28A832}" destId="{A0901784-0FB1-4E58-BCEF-95B4304D70A7}" srcOrd="0" destOrd="0" presId="urn:microsoft.com/office/officeart/2008/layout/HorizontalMultiLevelHierarchy"/>
    <dgm:cxn modelId="{CFF2A31F-2C84-42C9-A0A5-408487FE16E8}" srcId="{391EB5E7-B855-4854-9118-21585F723A31}" destId="{6A730163-8F64-4C83-A503-134DB4F8DA9A}" srcOrd="0" destOrd="0" parTransId="{E1BA8E94-31FD-4D85-84EA-3F15367AEB0F}" sibTransId="{EAD132B4-0936-490A-89F0-E4CF8964773E}"/>
    <dgm:cxn modelId="{DD99FE5A-8A92-4A0C-9B36-0C657A2B2A00}" type="presOf" srcId="{391EB5E7-B855-4854-9118-21585F723A31}" destId="{FF05646E-8EF7-4A2F-80ED-D556EAC80296}" srcOrd="0" destOrd="0" presId="urn:microsoft.com/office/officeart/2008/layout/HorizontalMultiLevelHierarchy"/>
    <dgm:cxn modelId="{15D89967-6A29-405B-BC97-9F0E8F33A3D1}" type="presOf" srcId="{6A730163-8F64-4C83-A503-134DB4F8DA9A}" destId="{76451CFD-0081-41A1-8DC9-76368DBD30EC}" srcOrd="0" destOrd="0" presId="urn:microsoft.com/office/officeart/2008/layout/HorizontalMultiLevelHierarchy"/>
    <dgm:cxn modelId="{13A04888-258C-4427-A2C6-0FB8EA622A9C}" type="presOf" srcId="{CA8B4FC2-96CF-467E-953E-2A1B0F8889F5}" destId="{8798A5A0-768B-45F0-A295-5E7198C19D5F}" srcOrd="1" destOrd="0" presId="urn:microsoft.com/office/officeart/2008/layout/HorizontalMultiLevelHierarchy"/>
    <dgm:cxn modelId="{E535569C-C3AE-4DB6-8041-7CB9755023E4}" type="presOf" srcId="{61A8CD19-300D-4DE3-83AC-A6D88BD54A65}" destId="{49B10BD8-9C0F-4004-B912-6DD61028A3A4}" srcOrd="1" destOrd="0" presId="urn:microsoft.com/office/officeart/2008/layout/HorizontalMultiLevelHierarchy"/>
    <dgm:cxn modelId="{06C3A5B0-8529-4E5C-8921-283FEA28FF11}" srcId="{6A730163-8F64-4C83-A503-134DB4F8DA9A}" destId="{0E75E94A-7C2E-4260-A2F5-14C57F28A832}" srcOrd="0" destOrd="0" parTransId="{CA8B4FC2-96CF-467E-953E-2A1B0F8889F5}" sibTransId="{490F669C-180D-44E9-99C9-D403B52EA03B}"/>
    <dgm:cxn modelId="{FFB7EFC3-FDF6-44C2-A51D-66B376FE6570}" type="presOf" srcId="{798741FB-96FC-4F6A-A643-BC0CD1610967}" destId="{7CDB7B06-ABDA-40B5-B5F1-D71ED24CE7BF}" srcOrd="0" destOrd="0" presId="urn:microsoft.com/office/officeart/2008/layout/HorizontalMultiLevelHierarchy"/>
    <dgm:cxn modelId="{DF63ECDB-6979-4BCA-990F-2F89663D8E03}" srcId="{6A730163-8F64-4C83-A503-134DB4F8DA9A}" destId="{798741FB-96FC-4F6A-A643-BC0CD1610967}" srcOrd="1" destOrd="0" parTransId="{61A8CD19-300D-4DE3-83AC-A6D88BD54A65}" sibTransId="{1A02CE9F-9611-4ECE-A1A9-9FAA05C496BF}"/>
    <dgm:cxn modelId="{BCF7FBF8-B843-4600-9C77-F9312F9A4480}" type="presOf" srcId="{CA8B4FC2-96CF-467E-953E-2A1B0F8889F5}" destId="{B7C827F3-9DD4-4DDB-A766-4301F9B58C2F}" srcOrd="0" destOrd="0" presId="urn:microsoft.com/office/officeart/2008/layout/HorizontalMultiLevelHierarchy"/>
    <dgm:cxn modelId="{030EF7FB-0926-4654-A9DC-81B868B1F849}" type="presOf" srcId="{61A8CD19-300D-4DE3-83AC-A6D88BD54A65}" destId="{15AC5A5F-971F-4460-8E0E-F78D0292DEC7}" srcOrd="0" destOrd="0" presId="urn:microsoft.com/office/officeart/2008/layout/HorizontalMultiLevelHierarchy"/>
    <dgm:cxn modelId="{BFA8B35D-09DC-4B1A-916A-6DDAA2145571}" type="presParOf" srcId="{FF05646E-8EF7-4A2F-80ED-D556EAC80296}" destId="{AAD1ABF3-020C-4322-B9C9-7B9A33221D1C}" srcOrd="0" destOrd="0" presId="urn:microsoft.com/office/officeart/2008/layout/HorizontalMultiLevelHierarchy"/>
    <dgm:cxn modelId="{7011D013-2BBA-4DA8-B44E-8606E681C694}" type="presParOf" srcId="{AAD1ABF3-020C-4322-B9C9-7B9A33221D1C}" destId="{76451CFD-0081-41A1-8DC9-76368DBD30EC}" srcOrd="0" destOrd="0" presId="urn:microsoft.com/office/officeart/2008/layout/HorizontalMultiLevelHierarchy"/>
    <dgm:cxn modelId="{34937263-1D48-40AA-8E25-9C5AE5EF8612}" type="presParOf" srcId="{AAD1ABF3-020C-4322-B9C9-7B9A33221D1C}" destId="{93A6D15B-DCC7-48B3-AAD2-5BE107A715FB}" srcOrd="1" destOrd="0" presId="urn:microsoft.com/office/officeart/2008/layout/HorizontalMultiLevelHierarchy"/>
    <dgm:cxn modelId="{F7478499-7E95-4255-9680-49B1F5DFFB70}" type="presParOf" srcId="{93A6D15B-DCC7-48B3-AAD2-5BE107A715FB}" destId="{B7C827F3-9DD4-4DDB-A766-4301F9B58C2F}" srcOrd="0" destOrd="0" presId="urn:microsoft.com/office/officeart/2008/layout/HorizontalMultiLevelHierarchy"/>
    <dgm:cxn modelId="{1FD4AFEF-2364-4490-B3C7-3B4F9B971352}" type="presParOf" srcId="{B7C827F3-9DD4-4DDB-A766-4301F9B58C2F}" destId="{8798A5A0-768B-45F0-A295-5E7198C19D5F}" srcOrd="0" destOrd="0" presId="urn:microsoft.com/office/officeart/2008/layout/HorizontalMultiLevelHierarchy"/>
    <dgm:cxn modelId="{B3A84694-550C-4E0B-9D12-9DFF28CF3E22}" type="presParOf" srcId="{93A6D15B-DCC7-48B3-AAD2-5BE107A715FB}" destId="{9262E694-9100-469D-8DAE-FBA3C0D92D30}" srcOrd="1" destOrd="0" presId="urn:microsoft.com/office/officeart/2008/layout/HorizontalMultiLevelHierarchy"/>
    <dgm:cxn modelId="{BA43DBA0-6B3B-4163-A4F4-08984CCA67ED}" type="presParOf" srcId="{9262E694-9100-469D-8DAE-FBA3C0D92D30}" destId="{A0901784-0FB1-4E58-BCEF-95B4304D70A7}" srcOrd="0" destOrd="0" presId="urn:microsoft.com/office/officeart/2008/layout/HorizontalMultiLevelHierarchy"/>
    <dgm:cxn modelId="{D574BD55-4AAC-44DE-82AC-DC1A6FD00F50}" type="presParOf" srcId="{9262E694-9100-469D-8DAE-FBA3C0D92D30}" destId="{422351DF-F915-4B76-BB8E-4F01A0B9A7BA}" srcOrd="1" destOrd="0" presId="urn:microsoft.com/office/officeart/2008/layout/HorizontalMultiLevelHierarchy"/>
    <dgm:cxn modelId="{9526BE4B-686F-4986-B9F5-32D20C5D075F}" type="presParOf" srcId="{93A6D15B-DCC7-48B3-AAD2-5BE107A715FB}" destId="{15AC5A5F-971F-4460-8E0E-F78D0292DEC7}" srcOrd="2" destOrd="0" presId="urn:microsoft.com/office/officeart/2008/layout/HorizontalMultiLevelHierarchy"/>
    <dgm:cxn modelId="{F3E1AD07-17E3-437A-B4A1-8C60489723D5}" type="presParOf" srcId="{15AC5A5F-971F-4460-8E0E-F78D0292DEC7}" destId="{49B10BD8-9C0F-4004-B912-6DD61028A3A4}" srcOrd="0" destOrd="0" presId="urn:microsoft.com/office/officeart/2008/layout/HorizontalMultiLevelHierarchy"/>
    <dgm:cxn modelId="{73C0B0A8-34D9-4440-B157-8DAC519B4D61}" type="presParOf" srcId="{93A6D15B-DCC7-48B3-AAD2-5BE107A715FB}" destId="{B4A8BCBF-6FE0-4302-B57A-4971E14CF76C}" srcOrd="3" destOrd="0" presId="urn:microsoft.com/office/officeart/2008/layout/HorizontalMultiLevelHierarchy"/>
    <dgm:cxn modelId="{01F5A978-5F5F-40D2-88F2-59ED33F05BEF}" type="presParOf" srcId="{B4A8BCBF-6FE0-4302-B57A-4971E14CF76C}" destId="{7CDB7B06-ABDA-40B5-B5F1-D71ED24CE7BF}" srcOrd="0" destOrd="0" presId="urn:microsoft.com/office/officeart/2008/layout/HorizontalMultiLevelHierarchy"/>
    <dgm:cxn modelId="{7B472CA6-2B4C-405E-8A6D-F576B9E7235A}" type="presParOf" srcId="{B4A8BCBF-6FE0-4302-B57A-4971E14CF76C}" destId="{051371CB-532D-44F0-AB57-681A3A12A48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E47F26-F4BB-40B4-AB60-86A3A60A15E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B2EAB15-F058-4651-B8DB-B3A42773D0F3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Regional</a:t>
          </a:r>
        </a:p>
      </dgm:t>
    </dgm:pt>
    <dgm:pt modelId="{23629291-DDFE-4926-8DCE-3F6829383D7C}" type="parTrans" cxnId="{5C774125-FBD4-4882-A12B-24EA03EC59C8}">
      <dgm:prSet/>
      <dgm:spPr/>
      <dgm:t>
        <a:bodyPr/>
        <a:lstStyle/>
        <a:p>
          <a:endParaRPr lang="en-US"/>
        </a:p>
      </dgm:t>
    </dgm:pt>
    <dgm:pt modelId="{6E2071EC-2B93-4BC4-969D-0F96F39C5A0F}" type="sibTrans" cxnId="{5C774125-FBD4-4882-A12B-24EA03EC59C8}">
      <dgm:prSet/>
      <dgm:spPr/>
      <dgm:t>
        <a:bodyPr/>
        <a:lstStyle/>
        <a:p>
          <a:endParaRPr lang="en-US"/>
        </a:p>
      </dgm:t>
    </dgm:pt>
    <dgm:pt modelId="{9F9DCD1B-AD88-4E50-8EFF-BE6BCD2999CF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Propofol*</a:t>
          </a:r>
        </a:p>
      </dgm:t>
    </dgm:pt>
    <dgm:pt modelId="{BB5C2992-F9EA-421F-8327-B12E83FBAF37}" type="parTrans" cxnId="{E867A909-1ED1-4851-AA84-90567CBBCDFE}">
      <dgm:prSet/>
      <dgm:spPr/>
      <dgm:t>
        <a:bodyPr/>
        <a:lstStyle/>
        <a:p>
          <a:endParaRPr lang="en-US"/>
        </a:p>
      </dgm:t>
    </dgm:pt>
    <dgm:pt modelId="{236F2B28-9E43-4BB9-9BBA-D481632DCC60}" type="sibTrans" cxnId="{E867A909-1ED1-4851-AA84-90567CBBCDFE}">
      <dgm:prSet/>
      <dgm:spPr/>
      <dgm:t>
        <a:bodyPr/>
        <a:lstStyle/>
        <a:p>
          <a:endParaRPr lang="en-US"/>
        </a:p>
      </dgm:t>
    </dgm:pt>
    <dgm:pt modelId="{0F49D09B-2697-43DA-8B66-A2355077200E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Clonidine or Dexmetomidine**</a:t>
          </a:r>
        </a:p>
      </dgm:t>
    </dgm:pt>
    <dgm:pt modelId="{7646ECED-01B6-4FE6-9E1A-2C43C430EB49}" type="parTrans" cxnId="{32322EA4-008A-4DD3-BF6F-3D9BE9D5F334}">
      <dgm:prSet/>
      <dgm:spPr/>
      <dgm:t>
        <a:bodyPr/>
        <a:lstStyle/>
        <a:p>
          <a:endParaRPr lang="en-US"/>
        </a:p>
      </dgm:t>
    </dgm:pt>
    <dgm:pt modelId="{16C5038A-BEFB-4358-8C14-75B1CB686CC4}" type="sibTrans" cxnId="{32322EA4-008A-4DD3-BF6F-3D9BE9D5F334}">
      <dgm:prSet/>
      <dgm:spPr/>
      <dgm:t>
        <a:bodyPr/>
        <a:lstStyle/>
        <a:p>
          <a:endParaRPr lang="en-US"/>
        </a:p>
      </dgm:t>
    </dgm:pt>
    <dgm:pt modelId="{FC2BE5C7-3996-4DBE-8BD0-7C36958EDFAC}" type="pres">
      <dgm:prSet presAssocID="{EBE47F26-F4BB-40B4-AB60-86A3A60A15E4}" presName="compositeShape" presStyleCnt="0">
        <dgm:presLayoutVars>
          <dgm:chMax val="7"/>
          <dgm:dir/>
          <dgm:resizeHandles val="exact"/>
        </dgm:presLayoutVars>
      </dgm:prSet>
      <dgm:spPr/>
    </dgm:pt>
    <dgm:pt modelId="{B875386E-6A9E-4926-82AA-E914E440F664}" type="pres">
      <dgm:prSet presAssocID="{EBE47F26-F4BB-40B4-AB60-86A3A60A15E4}" presName="wedge1" presStyleLbl="node1" presStyleIdx="0" presStyleCnt="3" custScaleX="100168" custLinFactNeighborX="-9" custLinFactNeighborY="688"/>
      <dgm:spPr/>
    </dgm:pt>
    <dgm:pt modelId="{5B140FA5-ABAD-4812-9612-D4FAD8345785}" type="pres">
      <dgm:prSet presAssocID="{EBE47F26-F4BB-40B4-AB60-86A3A60A15E4}" presName="dummy1a" presStyleCnt="0"/>
      <dgm:spPr/>
    </dgm:pt>
    <dgm:pt modelId="{62E0E686-881E-4610-9DD2-E5132B54B2A9}" type="pres">
      <dgm:prSet presAssocID="{EBE47F26-F4BB-40B4-AB60-86A3A60A15E4}" presName="dummy1b" presStyleCnt="0"/>
      <dgm:spPr/>
    </dgm:pt>
    <dgm:pt modelId="{9885D763-E4C9-4222-A4C0-3BEABCCD5680}" type="pres">
      <dgm:prSet presAssocID="{EBE47F26-F4BB-40B4-AB60-86A3A60A15E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EC570223-CE3C-4059-9A7E-12D5068C6C40}" type="pres">
      <dgm:prSet presAssocID="{EBE47F26-F4BB-40B4-AB60-86A3A60A15E4}" presName="wedge2" presStyleLbl="node1" presStyleIdx="1" presStyleCnt="3"/>
      <dgm:spPr/>
    </dgm:pt>
    <dgm:pt modelId="{C098CBB5-2DCF-4CFF-9E17-5DB815BC65FB}" type="pres">
      <dgm:prSet presAssocID="{EBE47F26-F4BB-40B4-AB60-86A3A60A15E4}" presName="dummy2a" presStyleCnt="0"/>
      <dgm:spPr/>
    </dgm:pt>
    <dgm:pt modelId="{49F9E6A0-1462-4162-9151-7D425F19B6F2}" type="pres">
      <dgm:prSet presAssocID="{EBE47F26-F4BB-40B4-AB60-86A3A60A15E4}" presName="dummy2b" presStyleCnt="0"/>
      <dgm:spPr/>
    </dgm:pt>
    <dgm:pt modelId="{FE168E33-9AD6-43D5-8F93-3E5417153C72}" type="pres">
      <dgm:prSet presAssocID="{EBE47F26-F4BB-40B4-AB60-86A3A60A15E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739DEFB-6A97-4550-A2C6-4606817FFB14}" type="pres">
      <dgm:prSet presAssocID="{EBE47F26-F4BB-40B4-AB60-86A3A60A15E4}" presName="wedge3" presStyleLbl="node1" presStyleIdx="2" presStyleCnt="3"/>
      <dgm:spPr/>
    </dgm:pt>
    <dgm:pt modelId="{0098FEC2-B13C-4A30-82F0-1BF04BCAB196}" type="pres">
      <dgm:prSet presAssocID="{EBE47F26-F4BB-40B4-AB60-86A3A60A15E4}" presName="dummy3a" presStyleCnt="0"/>
      <dgm:spPr/>
    </dgm:pt>
    <dgm:pt modelId="{A9D717A2-60DA-4041-A02C-AA293E18EB3B}" type="pres">
      <dgm:prSet presAssocID="{EBE47F26-F4BB-40B4-AB60-86A3A60A15E4}" presName="dummy3b" presStyleCnt="0"/>
      <dgm:spPr/>
    </dgm:pt>
    <dgm:pt modelId="{A00C2599-7251-45CB-A554-6B2FCDF69717}" type="pres">
      <dgm:prSet presAssocID="{EBE47F26-F4BB-40B4-AB60-86A3A60A15E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C3EFF23F-5F7F-4FBE-827C-2666D142CA88}" type="pres">
      <dgm:prSet presAssocID="{6E2071EC-2B93-4BC4-969D-0F96F39C5A0F}" presName="arrowWedge1" presStyleLbl="fgSibTrans2D1" presStyleIdx="0" presStyleCnt="3"/>
      <dgm:spPr/>
    </dgm:pt>
    <dgm:pt modelId="{5F629380-F102-4248-A515-8E2DBBBF455E}" type="pres">
      <dgm:prSet presAssocID="{16C5038A-BEFB-4358-8C14-75B1CB686CC4}" presName="arrowWedge2" presStyleLbl="fgSibTrans2D1" presStyleIdx="1" presStyleCnt="3"/>
      <dgm:spPr/>
    </dgm:pt>
    <dgm:pt modelId="{BA853A75-5DBE-44B5-B4C5-D07BBBB9E280}" type="pres">
      <dgm:prSet presAssocID="{236F2B28-9E43-4BB9-9BBA-D481632DCC60}" presName="arrowWedge3" presStyleLbl="fgSibTrans2D1" presStyleIdx="2" presStyleCnt="3"/>
      <dgm:spPr/>
    </dgm:pt>
  </dgm:ptLst>
  <dgm:cxnLst>
    <dgm:cxn modelId="{E867A909-1ED1-4851-AA84-90567CBBCDFE}" srcId="{EBE47F26-F4BB-40B4-AB60-86A3A60A15E4}" destId="{9F9DCD1B-AD88-4E50-8EFF-BE6BCD2999CF}" srcOrd="2" destOrd="0" parTransId="{BB5C2992-F9EA-421F-8327-B12E83FBAF37}" sibTransId="{236F2B28-9E43-4BB9-9BBA-D481632DCC60}"/>
    <dgm:cxn modelId="{5C774125-FBD4-4882-A12B-24EA03EC59C8}" srcId="{EBE47F26-F4BB-40B4-AB60-86A3A60A15E4}" destId="{6B2EAB15-F058-4651-B8DB-B3A42773D0F3}" srcOrd="0" destOrd="0" parTransId="{23629291-DDFE-4926-8DCE-3F6829383D7C}" sibTransId="{6E2071EC-2B93-4BC4-969D-0F96F39C5A0F}"/>
    <dgm:cxn modelId="{2A52953A-634C-4243-9E77-47C734D93B3A}" type="presOf" srcId="{6B2EAB15-F058-4651-B8DB-B3A42773D0F3}" destId="{B875386E-6A9E-4926-82AA-E914E440F664}" srcOrd="0" destOrd="0" presId="urn:microsoft.com/office/officeart/2005/8/layout/cycle8"/>
    <dgm:cxn modelId="{D240EB76-87D9-45ED-AFDC-665C1738CCFA}" type="presOf" srcId="{0F49D09B-2697-43DA-8B66-A2355077200E}" destId="{EC570223-CE3C-4059-9A7E-12D5068C6C40}" srcOrd="0" destOrd="0" presId="urn:microsoft.com/office/officeart/2005/8/layout/cycle8"/>
    <dgm:cxn modelId="{32322EA4-008A-4DD3-BF6F-3D9BE9D5F334}" srcId="{EBE47F26-F4BB-40B4-AB60-86A3A60A15E4}" destId="{0F49D09B-2697-43DA-8B66-A2355077200E}" srcOrd="1" destOrd="0" parTransId="{7646ECED-01B6-4FE6-9E1A-2C43C430EB49}" sibTransId="{16C5038A-BEFB-4358-8C14-75B1CB686CC4}"/>
    <dgm:cxn modelId="{3F026FA8-BCB6-45E0-9903-AFE7A6F3C3F1}" type="presOf" srcId="{9F9DCD1B-AD88-4E50-8EFF-BE6BCD2999CF}" destId="{F739DEFB-6A97-4550-A2C6-4606817FFB14}" srcOrd="0" destOrd="0" presId="urn:microsoft.com/office/officeart/2005/8/layout/cycle8"/>
    <dgm:cxn modelId="{9BEDF4BF-1897-444D-9C72-706646A34F85}" type="presOf" srcId="{6B2EAB15-F058-4651-B8DB-B3A42773D0F3}" destId="{9885D763-E4C9-4222-A4C0-3BEABCCD5680}" srcOrd="1" destOrd="0" presId="urn:microsoft.com/office/officeart/2005/8/layout/cycle8"/>
    <dgm:cxn modelId="{F65989D1-A254-4CD6-955F-CC54EDB38A97}" type="presOf" srcId="{9F9DCD1B-AD88-4E50-8EFF-BE6BCD2999CF}" destId="{A00C2599-7251-45CB-A554-6B2FCDF69717}" srcOrd="1" destOrd="0" presId="urn:microsoft.com/office/officeart/2005/8/layout/cycle8"/>
    <dgm:cxn modelId="{083C9CF2-CD52-4356-A40B-D9EC41D58A4C}" type="presOf" srcId="{EBE47F26-F4BB-40B4-AB60-86A3A60A15E4}" destId="{FC2BE5C7-3996-4DBE-8BD0-7C36958EDFAC}" srcOrd="0" destOrd="0" presId="urn:microsoft.com/office/officeart/2005/8/layout/cycle8"/>
    <dgm:cxn modelId="{12CC77FB-5121-4E9D-BEA5-090E22038A42}" type="presOf" srcId="{0F49D09B-2697-43DA-8B66-A2355077200E}" destId="{FE168E33-9AD6-43D5-8F93-3E5417153C72}" srcOrd="1" destOrd="0" presId="urn:microsoft.com/office/officeart/2005/8/layout/cycle8"/>
    <dgm:cxn modelId="{650530E4-819C-430D-BDD0-5955024E4490}" type="presParOf" srcId="{FC2BE5C7-3996-4DBE-8BD0-7C36958EDFAC}" destId="{B875386E-6A9E-4926-82AA-E914E440F664}" srcOrd="0" destOrd="0" presId="urn:microsoft.com/office/officeart/2005/8/layout/cycle8"/>
    <dgm:cxn modelId="{9A84037D-C6B0-40BD-A868-F17A8361D0BA}" type="presParOf" srcId="{FC2BE5C7-3996-4DBE-8BD0-7C36958EDFAC}" destId="{5B140FA5-ABAD-4812-9612-D4FAD8345785}" srcOrd="1" destOrd="0" presId="urn:microsoft.com/office/officeart/2005/8/layout/cycle8"/>
    <dgm:cxn modelId="{A9891B93-7B6A-4288-9594-D71EC5AE6A37}" type="presParOf" srcId="{FC2BE5C7-3996-4DBE-8BD0-7C36958EDFAC}" destId="{62E0E686-881E-4610-9DD2-E5132B54B2A9}" srcOrd="2" destOrd="0" presId="urn:microsoft.com/office/officeart/2005/8/layout/cycle8"/>
    <dgm:cxn modelId="{F8BC4B6F-950C-464C-9B7C-7D31E418D202}" type="presParOf" srcId="{FC2BE5C7-3996-4DBE-8BD0-7C36958EDFAC}" destId="{9885D763-E4C9-4222-A4C0-3BEABCCD5680}" srcOrd="3" destOrd="0" presId="urn:microsoft.com/office/officeart/2005/8/layout/cycle8"/>
    <dgm:cxn modelId="{8B16A6F5-A841-430A-A92D-82185E68C780}" type="presParOf" srcId="{FC2BE5C7-3996-4DBE-8BD0-7C36958EDFAC}" destId="{EC570223-CE3C-4059-9A7E-12D5068C6C40}" srcOrd="4" destOrd="0" presId="urn:microsoft.com/office/officeart/2005/8/layout/cycle8"/>
    <dgm:cxn modelId="{5F67BC59-588A-4E5B-AD3A-DCAB384C7BAA}" type="presParOf" srcId="{FC2BE5C7-3996-4DBE-8BD0-7C36958EDFAC}" destId="{C098CBB5-2DCF-4CFF-9E17-5DB815BC65FB}" srcOrd="5" destOrd="0" presId="urn:microsoft.com/office/officeart/2005/8/layout/cycle8"/>
    <dgm:cxn modelId="{FADCB4BA-4D76-4789-9138-97EAFAB817F6}" type="presParOf" srcId="{FC2BE5C7-3996-4DBE-8BD0-7C36958EDFAC}" destId="{49F9E6A0-1462-4162-9151-7D425F19B6F2}" srcOrd="6" destOrd="0" presId="urn:microsoft.com/office/officeart/2005/8/layout/cycle8"/>
    <dgm:cxn modelId="{8E57383B-0A47-46D3-A93F-FA6413AD479C}" type="presParOf" srcId="{FC2BE5C7-3996-4DBE-8BD0-7C36958EDFAC}" destId="{FE168E33-9AD6-43D5-8F93-3E5417153C72}" srcOrd="7" destOrd="0" presId="urn:microsoft.com/office/officeart/2005/8/layout/cycle8"/>
    <dgm:cxn modelId="{7DBD3693-CED6-4F7A-95B0-F9AEE76D4D4D}" type="presParOf" srcId="{FC2BE5C7-3996-4DBE-8BD0-7C36958EDFAC}" destId="{F739DEFB-6A97-4550-A2C6-4606817FFB14}" srcOrd="8" destOrd="0" presId="urn:microsoft.com/office/officeart/2005/8/layout/cycle8"/>
    <dgm:cxn modelId="{5BE91377-D011-45CA-8BAD-B21B63BC034B}" type="presParOf" srcId="{FC2BE5C7-3996-4DBE-8BD0-7C36958EDFAC}" destId="{0098FEC2-B13C-4A30-82F0-1BF04BCAB196}" srcOrd="9" destOrd="0" presId="urn:microsoft.com/office/officeart/2005/8/layout/cycle8"/>
    <dgm:cxn modelId="{D962DA8A-5CE6-4AFE-8B37-14E2EC14E3D0}" type="presParOf" srcId="{FC2BE5C7-3996-4DBE-8BD0-7C36958EDFAC}" destId="{A9D717A2-60DA-4041-A02C-AA293E18EB3B}" srcOrd="10" destOrd="0" presId="urn:microsoft.com/office/officeart/2005/8/layout/cycle8"/>
    <dgm:cxn modelId="{8B86708E-DADA-40CA-AA28-587ED9955A66}" type="presParOf" srcId="{FC2BE5C7-3996-4DBE-8BD0-7C36958EDFAC}" destId="{A00C2599-7251-45CB-A554-6B2FCDF69717}" srcOrd="11" destOrd="0" presId="urn:microsoft.com/office/officeart/2005/8/layout/cycle8"/>
    <dgm:cxn modelId="{EB0B7420-8AB8-457A-8B35-A26BEF42A05E}" type="presParOf" srcId="{FC2BE5C7-3996-4DBE-8BD0-7C36958EDFAC}" destId="{C3EFF23F-5F7F-4FBE-827C-2666D142CA88}" srcOrd="12" destOrd="0" presId="urn:microsoft.com/office/officeart/2005/8/layout/cycle8"/>
    <dgm:cxn modelId="{F1479014-B1CF-4BD3-9BDD-37E226D3B0EF}" type="presParOf" srcId="{FC2BE5C7-3996-4DBE-8BD0-7C36958EDFAC}" destId="{5F629380-F102-4248-A515-8E2DBBBF455E}" srcOrd="13" destOrd="0" presId="urn:microsoft.com/office/officeart/2005/8/layout/cycle8"/>
    <dgm:cxn modelId="{DFA65350-D86C-4B19-9C11-A499BFD6CC68}" type="presParOf" srcId="{FC2BE5C7-3996-4DBE-8BD0-7C36958EDFAC}" destId="{BA853A75-5DBE-44B5-B4C5-D07BBBB9E28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9C1021-491E-4998-8E83-93322DCA9AF1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952FDA-4A67-482F-A8F7-B98BCA12DD8F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4000" dirty="0"/>
            <a:t>Ondansetron</a:t>
          </a:r>
        </a:p>
      </dgm:t>
    </dgm:pt>
    <dgm:pt modelId="{E1287572-3F68-4CF5-B564-23A6895AD6F4}" type="parTrans" cxnId="{B9C239F4-306A-47E0-BB20-45CA8424EB29}">
      <dgm:prSet/>
      <dgm:spPr/>
      <dgm:t>
        <a:bodyPr/>
        <a:lstStyle/>
        <a:p>
          <a:endParaRPr lang="en-US"/>
        </a:p>
      </dgm:t>
    </dgm:pt>
    <dgm:pt modelId="{B3B55E60-D5E7-4CEE-8EA2-D365736271B8}" type="sibTrans" cxnId="{B9C239F4-306A-47E0-BB20-45CA8424EB29}">
      <dgm:prSet/>
      <dgm:spPr/>
      <dgm:t>
        <a:bodyPr/>
        <a:lstStyle/>
        <a:p>
          <a:endParaRPr lang="en-US"/>
        </a:p>
      </dgm:t>
    </dgm:pt>
    <dgm:pt modelId="{8A40EA50-101A-46D1-940B-FCFAAD04387D}">
      <dgm:prSet phldrT="[Text]" custT="1"/>
      <dgm:spPr/>
      <dgm:t>
        <a:bodyPr anchor="ctr"/>
        <a:lstStyle/>
        <a:p>
          <a:r>
            <a:rPr lang="en-US" sz="2000" dirty="0"/>
            <a:t>Dosing:</a:t>
          </a:r>
        </a:p>
        <a:p>
          <a:r>
            <a:rPr lang="en-US" sz="2000" dirty="0"/>
            <a:t>0.10 to 0.15 mg/kg to 4 mg</a:t>
          </a:r>
        </a:p>
      </dgm:t>
    </dgm:pt>
    <dgm:pt modelId="{BC049AE2-B098-4B30-85D9-4E6E2BC2FDD6}" type="parTrans" cxnId="{79A06AAE-F79B-4A97-8233-23F69BCFB09C}">
      <dgm:prSet/>
      <dgm:spPr/>
      <dgm:t>
        <a:bodyPr/>
        <a:lstStyle/>
        <a:p>
          <a:endParaRPr lang="en-US"/>
        </a:p>
      </dgm:t>
    </dgm:pt>
    <dgm:pt modelId="{3BBAB154-6601-4E57-A122-091EE228BF70}" type="sibTrans" cxnId="{79A06AAE-F79B-4A97-8233-23F69BCFB09C}">
      <dgm:prSet/>
      <dgm:spPr/>
      <dgm:t>
        <a:bodyPr/>
        <a:lstStyle/>
        <a:p>
          <a:endParaRPr lang="en-US"/>
        </a:p>
      </dgm:t>
    </dgm:pt>
    <dgm:pt modelId="{EBFE167A-C72F-4742-A14A-AEEF229BA05F}">
      <dgm:prSet phldrT="[Text]" custT="1"/>
      <dgm:spPr/>
      <dgm:t>
        <a:bodyPr anchor="ctr"/>
        <a:lstStyle/>
        <a:p>
          <a:r>
            <a:rPr lang="en-US" sz="2000" dirty="0"/>
            <a:t>Notes:</a:t>
          </a:r>
        </a:p>
        <a:p>
          <a:r>
            <a:rPr lang="en-US" sz="2000" dirty="0"/>
            <a:t>Better for vomiting than nausea</a:t>
          </a:r>
        </a:p>
        <a:p>
          <a:r>
            <a:rPr lang="en-US" sz="2000" dirty="0"/>
            <a:t>First line treatment for established PONV in PACU (if not given &lt; 6 hrs. previously)</a:t>
          </a:r>
        </a:p>
      </dgm:t>
    </dgm:pt>
    <dgm:pt modelId="{E4425F93-A788-493E-888F-82F6AB7D5E02}" type="parTrans" cxnId="{9FC1202A-FC6C-472F-82C9-3E2E0CC89F5A}">
      <dgm:prSet/>
      <dgm:spPr/>
      <dgm:t>
        <a:bodyPr/>
        <a:lstStyle/>
        <a:p>
          <a:endParaRPr lang="en-US"/>
        </a:p>
      </dgm:t>
    </dgm:pt>
    <dgm:pt modelId="{EFC59DA8-8F96-499A-9C51-FEEFD93D34BD}" type="sibTrans" cxnId="{9FC1202A-FC6C-472F-82C9-3E2E0CC89F5A}">
      <dgm:prSet/>
      <dgm:spPr/>
      <dgm:t>
        <a:bodyPr/>
        <a:lstStyle/>
        <a:p>
          <a:endParaRPr lang="en-US"/>
        </a:p>
      </dgm:t>
    </dgm:pt>
    <dgm:pt modelId="{DA883A52-C502-42A3-B4DE-A204642B9E5A}">
      <dgm:prSet phldrT="[Text]" custT="1"/>
      <dgm:spPr/>
      <dgm:t>
        <a:bodyPr anchor="ctr"/>
        <a:lstStyle/>
        <a:p>
          <a:r>
            <a:rPr lang="en-US" sz="2000" dirty="0"/>
            <a:t>Side effects:</a:t>
          </a:r>
        </a:p>
        <a:p>
          <a:r>
            <a:rPr lang="en-US" sz="2000" dirty="0"/>
            <a:t>Headache most common</a:t>
          </a:r>
        </a:p>
        <a:p>
          <a:r>
            <a:rPr lang="en-US" sz="2000" dirty="0"/>
            <a:t>QT prolongation dose dependent; rarely clinically significant at therapeutic doses</a:t>
          </a:r>
        </a:p>
      </dgm:t>
    </dgm:pt>
    <dgm:pt modelId="{D764CEDA-CA3B-441E-9110-AB91F34E6410}" type="parTrans" cxnId="{F85D905F-5FFD-404C-B5B3-78D5059DDE6A}">
      <dgm:prSet/>
      <dgm:spPr/>
      <dgm:t>
        <a:bodyPr/>
        <a:lstStyle/>
        <a:p>
          <a:endParaRPr lang="en-US"/>
        </a:p>
      </dgm:t>
    </dgm:pt>
    <dgm:pt modelId="{310D47EA-4A76-4CE5-A08F-F5FC858195CE}" type="sibTrans" cxnId="{F85D905F-5FFD-404C-B5B3-78D5059DDE6A}">
      <dgm:prSet/>
      <dgm:spPr/>
      <dgm:t>
        <a:bodyPr/>
        <a:lstStyle/>
        <a:p>
          <a:endParaRPr lang="en-US"/>
        </a:p>
      </dgm:t>
    </dgm:pt>
    <dgm:pt modelId="{1E525014-4410-42E6-B798-E49293BA21A8}">
      <dgm:prSet custT="1"/>
      <dgm:spPr/>
      <dgm:t>
        <a:bodyPr anchor="ctr"/>
        <a:lstStyle/>
        <a:p>
          <a:r>
            <a:rPr lang="en-US" sz="2000" dirty="0"/>
            <a:t>Mechanism: </a:t>
          </a:r>
        </a:p>
        <a:p>
          <a:r>
            <a:rPr lang="en-US" sz="2000" dirty="0"/>
            <a:t>5HT3 inhibition in peripheral gut afferents  &amp; centrally in CRTZ</a:t>
          </a:r>
        </a:p>
      </dgm:t>
    </dgm:pt>
    <dgm:pt modelId="{EE950B2E-D555-4043-B36F-8589730CCC6D}" type="parTrans" cxnId="{34DD7855-F5D8-4F83-B3E2-2DE063C8E2D6}">
      <dgm:prSet/>
      <dgm:spPr/>
      <dgm:t>
        <a:bodyPr/>
        <a:lstStyle/>
        <a:p>
          <a:endParaRPr lang="en-US"/>
        </a:p>
      </dgm:t>
    </dgm:pt>
    <dgm:pt modelId="{4E8CA1FA-760F-43DC-B25C-7012C88CD2CA}" type="sibTrans" cxnId="{34DD7855-F5D8-4F83-B3E2-2DE063C8E2D6}">
      <dgm:prSet/>
      <dgm:spPr/>
      <dgm:t>
        <a:bodyPr/>
        <a:lstStyle/>
        <a:p>
          <a:endParaRPr lang="en-US"/>
        </a:p>
      </dgm:t>
    </dgm:pt>
    <dgm:pt modelId="{D296F7E5-7A9C-40EA-8394-77EDCAE9407D}" type="pres">
      <dgm:prSet presAssocID="{5B9C1021-491E-4998-8E83-93322DCA9AF1}" presName="composite" presStyleCnt="0">
        <dgm:presLayoutVars>
          <dgm:chMax val="1"/>
          <dgm:dir/>
          <dgm:resizeHandles val="exact"/>
        </dgm:presLayoutVars>
      </dgm:prSet>
      <dgm:spPr/>
    </dgm:pt>
    <dgm:pt modelId="{838C6974-C386-4126-868F-81DE145DC0E3}" type="pres">
      <dgm:prSet presAssocID="{67952FDA-4A67-482F-A8F7-B98BCA12DD8F}" presName="roof" presStyleLbl="dkBgShp" presStyleIdx="0" presStyleCnt="2" custScaleY="78665" custLinFactNeighborY="-456"/>
      <dgm:spPr/>
    </dgm:pt>
    <dgm:pt modelId="{14865110-7CEA-4F57-8D1B-28FE5E4BBD27}" type="pres">
      <dgm:prSet presAssocID="{67952FDA-4A67-482F-A8F7-B98BCA12DD8F}" presName="pillars" presStyleCnt="0"/>
      <dgm:spPr/>
    </dgm:pt>
    <dgm:pt modelId="{5D605F57-4074-4987-B5C7-C18C2B66826E}" type="pres">
      <dgm:prSet presAssocID="{67952FDA-4A67-482F-A8F7-B98BCA12DD8F}" presName="pillar1" presStyleLbl="node1" presStyleIdx="0" presStyleCnt="4" custScaleX="81671" custScaleY="122211" custLinFactNeighborX="-574" custLinFactNeighborY="-414">
        <dgm:presLayoutVars>
          <dgm:bulletEnabled val="1"/>
        </dgm:presLayoutVars>
      </dgm:prSet>
      <dgm:spPr/>
    </dgm:pt>
    <dgm:pt modelId="{097FF7DB-C5F7-445B-AA38-A3E65523B4F5}" type="pres">
      <dgm:prSet presAssocID="{1E525014-4410-42E6-B798-E49293BA21A8}" presName="pillarX" presStyleLbl="node1" presStyleIdx="1" presStyleCnt="4" custScaleX="120055" custScaleY="122211">
        <dgm:presLayoutVars>
          <dgm:bulletEnabled val="1"/>
        </dgm:presLayoutVars>
      </dgm:prSet>
      <dgm:spPr/>
    </dgm:pt>
    <dgm:pt modelId="{5C69C4A8-1C61-480E-9194-BE90E43A5E58}" type="pres">
      <dgm:prSet presAssocID="{EBFE167A-C72F-4742-A14A-AEEF229BA05F}" presName="pillarX" presStyleLbl="node1" presStyleIdx="2" presStyleCnt="4" custScaleX="112719" custScaleY="122211">
        <dgm:presLayoutVars>
          <dgm:bulletEnabled val="1"/>
        </dgm:presLayoutVars>
      </dgm:prSet>
      <dgm:spPr/>
    </dgm:pt>
    <dgm:pt modelId="{2552C92E-B305-4E70-9FD6-93A0D855DDBB}" type="pres">
      <dgm:prSet presAssocID="{DA883A52-C502-42A3-B4DE-A204642B9E5A}" presName="pillarX" presStyleLbl="node1" presStyleIdx="3" presStyleCnt="4" custScaleY="122211">
        <dgm:presLayoutVars>
          <dgm:bulletEnabled val="1"/>
        </dgm:presLayoutVars>
      </dgm:prSet>
      <dgm:spPr/>
    </dgm:pt>
    <dgm:pt modelId="{421C4F52-9F4D-4119-9713-57BEEDB03F58}" type="pres">
      <dgm:prSet presAssocID="{67952FDA-4A67-482F-A8F7-B98BCA12DD8F}" presName="base" presStyleLbl="dkBgShp" presStyleIdx="1" presStyleCnt="2" custFlipVert="1" custScaleX="100000" custScaleY="50274" custLinFactY="20468" custLinFactNeighborY="100000"/>
      <dgm:spPr>
        <a:solidFill>
          <a:srgbClr val="0FA5CC"/>
        </a:solidFill>
      </dgm:spPr>
    </dgm:pt>
  </dgm:ptLst>
  <dgm:cxnLst>
    <dgm:cxn modelId="{9FC1202A-FC6C-472F-82C9-3E2E0CC89F5A}" srcId="{67952FDA-4A67-482F-A8F7-B98BCA12DD8F}" destId="{EBFE167A-C72F-4742-A14A-AEEF229BA05F}" srcOrd="2" destOrd="0" parTransId="{E4425F93-A788-493E-888F-82F6AB7D5E02}" sibTransId="{EFC59DA8-8F96-499A-9C51-FEEFD93D34BD}"/>
    <dgm:cxn modelId="{34DD7855-F5D8-4F83-B3E2-2DE063C8E2D6}" srcId="{67952FDA-4A67-482F-A8F7-B98BCA12DD8F}" destId="{1E525014-4410-42E6-B798-E49293BA21A8}" srcOrd="1" destOrd="0" parTransId="{EE950B2E-D555-4043-B36F-8589730CCC6D}" sibTransId="{4E8CA1FA-760F-43DC-B25C-7012C88CD2CA}"/>
    <dgm:cxn modelId="{F85D905F-5FFD-404C-B5B3-78D5059DDE6A}" srcId="{67952FDA-4A67-482F-A8F7-B98BCA12DD8F}" destId="{DA883A52-C502-42A3-B4DE-A204642B9E5A}" srcOrd="3" destOrd="0" parTransId="{D764CEDA-CA3B-441E-9110-AB91F34E6410}" sibTransId="{310D47EA-4A76-4CE5-A08F-F5FC858195CE}"/>
    <dgm:cxn modelId="{AAF27371-A739-4B3A-84A8-15DBFBFEBAD1}" type="presOf" srcId="{EBFE167A-C72F-4742-A14A-AEEF229BA05F}" destId="{5C69C4A8-1C61-480E-9194-BE90E43A5E58}" srcOrd="0" destOrd="0" presId="urn:microsoft.com/office/officeart/2005/8/layout/hList3"/>
    <dgm:cxn modelId="{2BB8AA74-ACE7-4DC7-8913-A37AC926E747}" type="presOf" srcId="{DA883A52-C502-42A3-B4DE-A204642B9E5A}" destId="{2552C92E-B305-4E70-9FD6-93A0D855DDBB}" srcOrd="0" destOrd="0" presId="urn:microsoft.com/office/officeart/2005/8/layout/hList3"/>
    <dgm:cxn modelId="{E6820376-DE99-4CF0-871B-778E905954BC}" type="presOf" srcId="{67952FDA-4A67-482F-A8F7-B98BCA12DD8F}" destId="{838C6974-C386-4126-868F-81DE145DC0E3}" srcOrd="0" destOrd="0" presId="urn:microsoft.com/office/officeart/2005/8/layout/hList3"/>
    <dgm:cxn modelId="{86FB799D-BC7F-447E-B7DD-9077CF9C02AA}" type="presOf" srcId="{5B9C1021-491E-4998-8E83-93322DCA9AF1}" destId="{D296F7E5-7A9C-40EA-8394-77EDCAE9407D}" srcOrd="0" destOrd="0" presId="urn:microsoft.com/office/officeart/2005/8/layout/hList3"/>
    <dgm:cxn modelId="{4CF208AB-C2E3-4B77-9BC2-C424DC31C3B3}" type="presOf" srcId="{8A40EA50-101A-46D1-940B-FCFAAD04387D}" destId="{5D605F57-4074-4987-B5C7-C18C2B66826E}" srcOrd="0" destOrd="0" presId="urn:microsoft.com/office/officeart/2005/8/layout/hList3"/>
    <dgm:cxn modelId="{7F505BAD-4C2D-425F-B542-671641A0FCC5}" type="presOf" srcId="{1E525014-4410-42E6-B798-E49293BA21A8}" destId="{097FF7DB-C5F7-445B-AA38-A3E65523B4F5}" srcOrd="0" destOrd="0" presId="urn:microsoft.com/office/officeart/2005/8/layout/hList3"/>
    <dgm:cxn modelId="{79A06AAE-F79B-4A97-8233-23F69BCFB09C}" srcId="{67952FDA-4A67-482F-A8F7-B98BCA12DD8F}" destId="{8A40EA50-101A-46D1-940B-FCFAAD04387D}" srcOrd="0" destOrd="0" parTransId="{BC049AE2-B098-4B30-85D9-4E6E2BC2FDD6}" sibTransId="{3BBAB154-6601-4E57-A122-091EE228BF70}"/>
    <dgm:cxn modelId="{B9C239F4-306A-47E0-BB20-45CA8424EB29}" srcId="{5B9C1021-491E-4998-8E83-93322DCA9AF1}" destId="{67952FDA-4A67-482F-A8F7-B98BCA12DD8F}" srcOrd="0" destOrd="0" parTransId="{E1287572-3F68-4CF5-B564-23A6895AD6F4}" sibTransId="{B3B55E60-D5E7-4CEE-8EA2-D365736271B8}"/>
    <dgm:cxn modelId="{0000FAD4-314D-4F29-B9C0-4BC5FD0B35FE}" type="presParOf" srcId="{D296F7E5-7A9C-40EA-8394-77EDCAE9407D}" destId="{838C6974-C386-4126-868F-81DE145DC0E3}" srcOrd="0" destOrd="0" presId="urn:microsoft.com/office/officeart/2005/8/layout/hList3"/>
    <dgm:cxn modelId="{CA778292-DEAC-49C0-947F-3DFCBC54370C}" type="presParOf" srcId="{D296F7E5-7A9C-40EA-8394-77EDCAE9407D}" destId="{14865110-7CEA-4F57-8D1B-28FE5E4BBD27}" srcOrd="1" destOrd="0" presId="urn:microsoft.com/office/officeart/2005/8/layout/hList3"/>
    <dgm:cxn modelId="{D1E74EB4-A980-4333-AA2B-B70B19CE864E}" type="presParOf" srcId="{14865110-7CEA-4F57-8D1B-28FE5E4BBD27}" destId="{5D605F57-4074-4987-B5C7-C18C2B66826E}" srcOrd="0" destOrd="0" presId="urn:microsoft.com/office/officeart/2005/8/layout/hList3"/>
    <dgm:cxn modelId="{FE3EF691-333F-4226-83EA-968A0CB304C2}" type="presParOf" srcId="{14865110-7CEA-4F57-8D1B-28FE5E4BBD27}" destId="{097FF7DB-C5F7-445B-AA38-A3E65523B4F5}" srcOrd="1" destOrd="0" presId="urn:microsoft.com/office/officeart/2005/8/layout/hList3"/>
    <dgm:cxn modelId="{05AD20EF-E184-42AC-9103-702FB5535F7C}" type="presParOf" srcId="{14865110-7CEA-4F57-8D1B-28FE5E4BBD27}" destId="{5C69C4A8-1C61-480E-9194-BE90E43A5E58}" srcOrd="2" destOrd="0" presId="urn:microsoft.com/office/officeart/2005/8/layout/hList3"/>
    <dgm:cxn modelId="{C5FF93CC-4ADB-4693-AA63-4820176F186B}" type="presParOf" srcId="{14865110-7CEA-4F57-8D1B-28FE5E4BBD27}" destId="{2552C92E-B305-4E70-9FD6-93A0D855DDBB}" srcOrd="3" destOrd="0" presId="urn:microsoft.com/office/officeart/2005/8/layout/hList3"/>
    <dgm:cxn modelId="{A1FA6BF0-0AB3-49F8-BA01-944C0B5ABCF0}" type="presParOf" srcId="{D296F7E5-7A9C-40EA-8394-77EDCAE9407D}" destId="{421C4F52-9F4D-4119-9713-57BEEDB03F5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39A125A-DF62-4D98-979F-15151D51AD0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AF115D-5DAC-4E18-9010-032CDA8F070D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4400" dirty="0"/>
            <a:t>Dexamethasone</a:t>
          </a:r>
        </a:p>
      </dgm:t>
    </dgm:pt>
    <dgm:pt modelId="{E9F0327D-2E80-480B-BCBE-72570D39CDD7}" type="parTrans" cxnId="{CB5155A3-329F-404C-B3AE-7A44686D4052}">
      <dgm:prSet/>
      <dgm:spPr/>
      <dgm:t>
        <a:bodyPr/>
        <a:lstStyle/>
        <a:p>
          <a:endParaRPr lang="en-US"/>
        </a:p>
      </dgm:t>
    </dgm:pt>
    <dgm:pt modelId="{26927DCA-4E79-4827-8572-D7336F0F09FE}" type="sibTrans" cxnId="{CB5155A3-329F-404C-B3AE-7A44686D4052}">
      <dgm:prSet/>
      <dgm:spPr/>
      <dgm:t>
        <a:bodyPr/>
        <a:lstStyle/>
        <a:p>
          <a:endParaRPr lang="en-US"/>
        </a:p>
      </dgm:t>
    </dgm:pt>
    <dgm:pt modelId="{A157F5BE-2E46-4631-A395-FE5A8389B95E}">
      <dgm:prSet phldrT="[Text]" custT="1"/>
      <dgm:spPr/>
      <dgm:t>
        <a:bodyPr anchor="ctr"/>
        <a:lstStyle/>
        <a:p>
          <a:r>
            <a:rPr lang="en-US" sz="2000" dirty="0"/>
            <a:t>Dosing: </a:t>
          </a:r>
        </a:p>
        <a:p>
          <a:r>
            <a:rPr lang="en-US" sz="2000" dirty="0"/>
            <a:t>0.10 to 0.15 mg/kg up to 4 mg</a:t>
          </a:r>
        </a:p>
      </dgm:t>
    </dgm:pt>
    <dgm:pt modelId="{118C1CFB-80B0-4C29-95CE-2825DEFBB1D6}" type="parTrans" cxnId="{A60735FA-7A49-4279-B8C5-76843717D7D8}">
      <dgm:prSet/>
      <dgm:spPr/>
      <dgm:t>
        <a:bodyPr/>
        <a:lstStyle/>
        <a:p>
          <a:endParaRPr lang="en-US"/>
        </a:p>
      </dgm:t>
    </dgm:pt>
    <dgm:pt modelId="{775DA252-6B11-4768-9FEF-1C3D8B74939C}" type="sibTrans" cxnId="{A60735FA-7A49-4279-B8C5-76843717D7D8}">
      <dgm:prSet/>
      <dgm:spPr/>
      <dgm:t>
        <a:bodyPr/>
        <a:lstStyle/>
        <a:p>
          <a:endParaRPr lang="en-US"/>
        </a:p>
      </dgm:t>
    </dgm:pt>
    <dgm:pt modelId="{C72EF83D-E18C-45F8-9B86-FDE80ECDC77B}">
      <dgm:prSet phldrT="[Text]" custT="1"/>
      <dgm:spPr/>
      <dgm:t>
        <a:bodyPr anchor="ctr"/>
        <a:lstStyle/>
        <a:p>
          <a:r>
            <a:rPr lang="en-US" sz="2000" dirty="0"/>
            <a:t>Notes: </a:t>
          </a:r>
        </a:p>
        <a:p>
          <a:r>
            <a:rPr lang="en-US" sz="2000" dirty="0"/>
            <a:t>Particularly effective in preventing late PONV</a:t>
          </a:r>
        </a:p>
        <a:p>
          <a:r>
            <a:rPr lang="en-US" sz="2000" dirty="0"/>
            <a:t>Inexpensive</a:t>
          </a:r>
        </a:p>
        <a:p>
          <a:r>
            <a:rPr lang="en-US" sz="2000" dirty="0"/>
            <a:t>Also has analgesic sparing effect</a:t>
          </a:r>
        </a:p>
      </dgm:t>
    </dgm:pt>
    <dgm:pt modelId="{C5E25B9B-8947-4D40-B226-1A92A6A623EB}" type="parTrans" cxnId="{DEF51350-46FB-4366-BF41-5A4415FEC5D1}">
      <dgm:prSet/>
      <dgm:spPr/>
      <dgm:t>
        <a:bodyPr/>
        <a:lstStyle/>
        <a:p>
          <a:endParaRPr lang="en-US"/>
        </a:p>
      </dgm:t>
    </dgm:pt>
    <dgm:pt modelId="{E6A5D0BD-875E-4D87-8D88-AD8C3154E7FF}" type="sibTrans" cxnId="{DEF51350-46FB-4366-BF41-5A4415FEC5D1}">
      <dgm:prSet/>
      <dgm:spPr/>
      <dgm:t>
        <a:bodyPr/>
        <a:lstStyle/>
        <a:p>
          <a:endParaRPr lang="en-US"/>
        </a:p>
      </dgm:t>
    </dgm:pt>
    <dgm:pt modelId="{05A74D41-400B-48B1-B3F1-A9F1B5D1DF42}">
      <dgm:prSet phldrT="[Text]" custT="1"/>
      <dgm:spPr/>
      <dgm:t>
        <a:bodyPr anchor="ctr"/>
        <a:lstStyle/>
        <a:p>
          <a:r>
            <a:rPr lang="en-US" sz="2000" dirty="0"/>
            <a:t>Side effects*:</a:t>
          </a:r>
        </a:p>
        <a:p>
          <a:r>
            <a:rPr lang="en-US" sz="2000" dirty="0"/>
            <a:t>Hyperglycemia may be important in diabetic patients</a:t>
          </a:r>
        </a:p>
        <a:p>
          <a:r>
            <a:rPr lang="en-US" sz="2000" dirty="0"/>
            <a:t>Tumor lysis syndrome with lymphoma</a:t>
          </a:r>
        </a:p>
        <a:p>
          <a:r>
            <a:rPr lang="en-US" sz="2000" dirty="0"/>
            <a:t>Hyperactive response in teenagers</a:t>
          </a:r>
        </a:p>
      </dgm:t>
    </dgm:pt>
    <dgm:pt modelId="{DB314166-13DC-4DE3-B4D6-DD7390986B8B}" type="parTrans" cxnId="{FB7A2D97-1BF3-439A-AF04-66DD3F3588A7}">
      <dgm:prSet/>
      <dgm:spPr/>
      <dgm:t>
        <a:bodyPr/>
        <a:lstStyle/>
        <a:p>
          <a:endParaRPr lang="en-US"/>
        </a:p>
      </dgm:t>
    </dgm:pt>
    <dgm:pt modelId="{014BABBA-CD38-4A35-AE68-16BA550484D1}" type="sibTrans" cxnId="{FB7A2D97-1BF3-439A-AF04-66DD3F3588A7}">
      <dgm:prSet/>
      <dgm:spPr/>
      <dgm:t>
        <a:bodyPr/>
        <a:lstStyle/>
        <a:p>
          <a:endParaRPr lang="en-US"/>
        </a:p>
      </dgm:t>
    </dgm:pt>
    <dgm:pt modelId="{E5F5B1D6-AB78-4499-B348-D19D0548DAE7}">
      <dgm:prSet custT="1"/>
      <dgm:spPr/>
      <dgm:t>
        <a:bodyPr anchor="ctr"/>
        <a:lstStyle/>
        <a:p>
          <a:r>
            <a:rPr lang="en-US" sz="2000" dirty="0"/>
            <a:t>Mechanism: </a:t>
          </a:r>
        </a:p>
        <a:p>
          <a:r>
            <a:rPr lang="en-US" sz="2000" dirty="0"/>
            <a:t>Not fully understood; </a:t>
          </a:r>
        </a:p>
        <a:p>
          <a:r>
            <a:rPr lang="en-US" sz="2000" dirty="0"/>
            <a:t>May be central anti-inflammatory effect</a:t>
          </a:r>
        </a:p>
        <a:p>
          <a:r>
            <a:rPr lang="en-US" sz="2000" dirty="0"/>
            <a:t>May be direct inhibition of 5HT3</a:t>
          </a:r>
        </a:p>
        <a:p>
          <a:endParaRPr lang="en-US" sz="1900" dirty="0"/>
        </a:p>
      </dgm:t>
    </dgm:pt>
    <dgm:pt modelId="{CFE4BB4C-38FC-4C8C-AD8F-F1837FD6D1DB}" type="parTrans" cxnId="{4E3ED29F-D7EC-40F8-8643-4E0F2D15EE9E}">
      <dgm:prSet/>
      <dgm:spPr/>
      <dgm:t>
        <a:bodyPr/>
        <a:lstStyle/>
        <a:p>
          <a:endParaRPr lang="en-US"/>
        </a:p>
      </dgm:t>
    </dgm:pt>
    <dgm:pt modelId="{A4AAEF59-E8E5-4898-AA92-C7216015CB37}" type="sibTrans" cxnId="{4E3ED29F-D7EC-40F8-8643-4E0F2D15EE9E}">
      <dgm:prSet/>
      <dgm:spPr/>
      <dgm:t>
        <a:bodyPr/>
        <a:lstStyle/>
        <a:p>
          <a:endParaRPr lang="en-US"/>
        </a:p>
      </dgm:t>
    </dgm:pt>
    <dgm:pt modelId="{6821DF66-8664-4798-B2CB-8B3CC8E10938}" type="pres">
      <dgm:prSet presAssocID="{139A125A-DF62-4D98-979F-15151D51AD0E}" presName="composite" presStyleCnt="0">
        <dgm:presLayoutVars>
          <dgm:chMax val="1"/>
          <dgm:dir/>
          <dgm:resizeHandles val="exact"/>
        </dgm:presLayoutVars>
      </dgm:prSet>
      <dgm:spPr/>
    </dgm:pt>
    <dgm:pt modelId="{5591273F-D8AE-4535-A64A-8493EB9211F5}" type="pres">
      <dgm:prSet presAssocID="{ABAF115D-5DAC-4E18-9010-032CDA8F070D}" presName="roof" presStyleLbl="dkBgShp" presStyleIdx="0" presStyleCnt="2" custScaleY="72189" custLinFactNeighborY="2824"/>
      <dgm:spPr/>
    </dgm:pt>
    <dgm:pt modelId="{8CC146A2-1DA5-41DF-9966-2A00A2523288}" type="pres">
      <dgm:prSet presAssocID="{ABAF115D-5DAC-4E18-9010-032CDA8F070D}" presName="pillars" presStyleCnt="0"/>
      <dgm:spPr/>
    </dgm:pt>
    <dgm:pt modelId="{FEFA0B05-3111-4709-B8D8-D57052212B37}" type="pres">
      <dgm:prSet presAssocID="{ABAF115D-5DAC-4E18-9010-032CDA8F070D}" presName="pillar1" presStyleLbl="node1" presStyleIdx="0" presStyleCnt="4" custScaleX="71388" custScaleY="119085">
        <dgm:presLayoutVars>
          <dgm:bulletEnabled val="1"/>
        </dgm:presLayoutVars>
      </dgm:prSet>
      <dgm:spPr/>
    </dgm:pt>
    <dgm:pt modelId="{E9898702-2329-41FC-8205-2E3426306813}" type="pres">
      <dgm:prSet presAssocID="{E5F5B1D6-AB78-4499-B348-D19D0548DAE7}" presName="pillarX" presStyleLbl="node1" presStyleIdx="1" presStyleCnt="4" custScaleX="77458" custScaleY="119085">
        <dgm:presLayoutVars>
          <dgm:bulletEnabled val="1"/>
        </dgm:presLayoutVars>
      </dgm:prSet>
      <dgm:spPr/>
    </dgm:pt>
    <dgm:pt modelId="{AEE17AFF-8553-4430-999B-D957EF4807EF}" type="pres">
      <dgm:prSet presAssocID="{C72EF83D-E18C-45F8-9B86-FDE80ECDC77B}" presName="pillarX" presStyleLbl="node1" presStyleIdx="2" presStyleCnt="4" custScaleX="95935" custScaleY="119085">
        <dgm:presLayoutVars>
          <dgm:bulletEnabled val="1"/>
        </dgm:presLayoutVars>
      </dgm:prSet>
      <dgm:spPr/>
    </dgm:pt>
    <dgm:pt modelId="{6E803309-379E-4F63-8145-DAC33F12338F}" type="pres">
      <dgm:prSet presAssocID="{05A74D41-400B-48B1-B3F1-A9F1B5D1DF42}" presName="pillarX" presStyleLbl="node1" presStyleIdx="3" presStyleCnt="4" custScaleY="119085">
        <dgm:presLayoutVars>
          <dgm:bulletEnabled val="1"/>
        </dgm:presLayoutVars>
      </dgm:prSet>
      <dgm:spPr/>
    </dgm:pt>
    <dgm:pt modelId="{D904CFE1-B6FD-45B4-8567-17EB06D87B99}" type="pres">
      <dgm:prSet presAssocID="{ABAF115D-5DAC-4E18-9010-032CDA8F070D}" presName="base" presStyleLbl="dkBgShp" presStyleIdx="1" presStyleCnt="2" custFlipVert="1" custScaleX="100000" custScaleY="56590" custLinFactNeighborY="43810"/>
      <dgm:spPr>
        <a:solidFill>
          <a:srgbClr val="0FA5CC"/>
        </a:solidFill>
      </dgm:spPr>
    </dgm:pt>
  </dgm:ptLst>
  <dgm:cxnLst>
    <dgm:cxn modelId="{AE27E00C-CF65-47D0-A95E-FB2FE9D5707A}" type="presOf" srcId="{C72EF83D-E18C-45F8-9B86-FDE80ECDC77B}" destId="{AEE17AFF-8553-4430-999B-D957EF4807EF}" srcOrd="0" destOrd="0" presId="urn:microsoft.com/office/officeart/2005/8/layout/hList3"/>
    <dgm:cxn modelId="{DEF51350-46FB-4366-BF41-5A4415FEC5D1}" srcId="{ABAF115D-5DAC-4E18-9010-032CDA8F070D}" destId="{C72EF83D-E18C-45F8-9B86-FDE80ECDC77B}" srcOrd="2" destOrd="0" parTransId="{C5E25B9B-8947-4D40-B226-1A92A6A623EB}" sibTransId="{E6A5D0BD-875E-4D87-8D88-AD8C3154E7FF}"/>
    <dgm:cxn modelId="{A1E8E673-F580-42B4-BF09-ED5DB62A0160}" type="presOf" srcId="{A157F5BE-2E46-4631-A395-FE5A8389B95E}" destId="{FEFA0B05-3111-4709-B8D8-D57052212B37}" srcOrd="0" destOrd="0" presId="urn:microsoft.com/office/officeart/2005/8/layout/hList3"/>
    <dgm:cxn modelId="{98637991-1F6C-45F5-9151-F3C6AD70559B}" type="presOf" srcId="{05A74D41-400B-48B1-B3F1-A9F1B5D1DF42}" destId="{6E803309-379E-4F63-8145-DAC33F12338F}" srcOrd="0" destOrd="0" presId="urn:microsoft.com/office/officeart/2005/8/layout/hList3"/>
    <dgm:cxn modelId="{FB7A2D97-1BF3-439A-AF04-66DD3F3588A7}" srcId="{ABAF115D-5DAC-4E18-9010-032CDA8F070D}" destId="{05A74D41-400B-48B1-B3F1-A9F1B5D1DF42}" srcOrd="3" destOrd="0" parTransId="{DB314166-13DC-4DE3-B4D6-DD7390986B8B}" sibTransId="{014BABBA-CD38-4A35-AE68-16BA550484D1}"/>
    <dgm:cxn modelId="{4E3ED29F-D7EC-40F8-8643-4E0F2D15EE9E}" srcId="{ABAF115D-5DAC-4E18-9010-032CDA8F070D}" destId="{E5F5B1D6-AB78-4499-B348-D19D0548DAE7}" srcOrd="1" destOrd="0" parTransId="{CFE4BB4C-38FC-4C8C-AD8F-F1837FD6D1DB}" sibTransId="{A4AAEF59-E8E5-4898-AA92-C7216015CB37}"/>
    <dgm:cxn modelId="{CB5155A3-329F-404C-B3AE-7A44686D4052}" srcId="{139A125A-DF62-4D98-979F-15151D51AD0E}" destId="{ABAF115D-5DAC-4E18-9010-032CDA8F070D}" srcOrd="0" destOrd="0" parTransId="{E9F0327D-2E80-480B-BCBE-72570D39CDD7}" sibTransId="{26927DCA-4E79-4827-8572-D7336F0F09FE}"/>
    <dgm:cxn modelId="{0B943AA7-2CC9-4E58-B316-5ED8E3215949}" type="presOf" srcId="{E5F5B1D6-AB78-4499-B348-D19D0548DAE7}" destId="{E9898702-2329-41FC-8205-2E3426306813}" srcOrd="0" destOrd="0" presId="urn:microsoft.com/office/officeart/2005/8/layout/hList3"/>
    <dgm:cxn modelId="{B3CB50F3-3C65-4FA9-8825-59806C473275}" type="presOf" srcId="{139A125A-DF62-4D98-979F-15151D51AD0E}" destId="{6821DF66-8664-4798-B2CB-8B3CC8E10938}" srcOrd="0" destOrd="0" presId="urn:microsoft.com/office/officeart/2005/8/layout/hList3"/>
    <dgm:cxn modelId="{23B5FAF6-ECB1-4E6F-992A-BC54F327455F}" type="presOf" srcId="{ABAF115D-5DAC-4E18-9010-032CDA8F070D}" destId="{5591273F-D8AE-4535-A64A-8493EB9211F5}" srcOrd="0" destOrd="0" presId="urn:microsoft.com/office/officeart/2005/8/layout/hList3"/>
    <dgm:cxn modelId="{A60735FA-7A49-4279-B8C5-76843717D7D8}" srcId="{ABAF115D-5DAC-4E18-9010-032CDA8F070D}" destId="{A157F5BE-2E46-4631-A395-FE5A8389B95E}" srcOrd="0" destOrd="0" parTransId="{118C1CFB-80B0-4C29-95CE-2825DEFBB1D6}" sibTransId="{775DA252-6B11-4768-9FEF-1C3D8B74939C}"/>
    <dgm:cxn modelId="{4944CCE5-7BFE-4DAC-93CB-C373509323A7}" type="presParOf" srcId="{6821DF66-8664-4798-B2CB-8B3CC8E10938}" destId="{5591273F-D8AE-4535-A64A-8493EB9211F5}" srcOrd="0" destOrd="0" presId="urn:microsoft.com/office/officeart/2005/8/layout/hList3"/>
    <dgm:cxn modelId="{9CBCA559-12CE-4F3E-A1B0-54A6A738FDC0}" type="presParOf" srcId="{6821DF66-8664-4798-B2CB-8B3CC8E10938}" destId="{8CC146A2-1DA5-41DF-9966-2A00A2523288}" srcOrd="1" destOrd="0" presId="urn:microsoft.com/office/officeart/2005/8/layout/hList3"/>
    <dgm:cxn modelId="{9E3458EF-05EB-458A-BDDB-28452039668C}" type="presParOf" srcId="{8CC146A2-1DA5-41DF-9966-2A00A2523288}" destId="{FEFA0B05-3111-4709-B8D8-D57052212B37}" srcOrd="0" destOrd="0" presId="urn:microsoft.com/office/officeart/2005/8/layout/hList3"/>
    <dgm:cxn modelId="{6775FA13-23D9-4A4F-9886-355DB6BE26BE}" type="presParOf" srcId="{8CC146A2-1DA5-41DF-9966-2A00A2523288}" destId="{E9898702-2329-41FC-8205-2E3426306813}" srcOrd="1" destOrd="0" presId="urn:microsoft.com/office/officeart/2005/8/layout/hList3"/>
    <dgm:cxn modelId="{AAC22E98-4364-46E9-924A-3B968ACBA4E7}" type="presParOf" srcId="{8CC146A2-1DA5-41DF-9966-2A00A2523288}" destId="{AEE17AFF-8553-4430-999B-D957EF4807EF}" srcOrd="2" destOrd="0" presId="urn:microsoft.com/office/officeart/2005/8/layout/hList3"/>
    <dgm:cxn modelId="{5AA91BB7-B3A4-4303-BEB9-FECFDECC8DA4}" type="presParOf" srcId="{8CC146A2-1DA5-41DF-9966-2A00A2523288}" destId="{6E803309-379E-4F63-8145-DAC33F12338F}" srcOrd="3" destOrd="0" presId="urn:microsoft.com/office/officeart/2005/8/layout/hList3"/>
    <dgm:cxn modelId="{90F5E51F-C7BD-43A3-8120-20BB8C16CA27}" type="presParOf" srcId="{6821DF66-8664-4798-B2CB-8B3CC8E10938}" destId="{D904CFE1-B6FD-45B4-8567-17EB06D87B9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FEA20F-0F23-43EF-B655-52F96F557F29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A3F3BE-AC60-4C57-ACB4-137CF8E95202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4800" dirty="0"/>
            <a:t>Scopolamine</a:t>
          </a:r>
        </a:p>
      </dgm:t>
    </dgm:pt>
    <dgm:pt modelId="{C1319D43-0357-4EC5-B58D-67D1FC74A118}" type="parTrans" cxnId="{818EFF9D-13B6-4784-8216-D10FD841EB61}">
      <dgm:prSet/>
      <dgm:spPr/>
      <dgm:t>
        <a:bodyPr/>
        <a:lstStyle/>
        <a:p>
          <a:endParaRPr lang="en-US"/>
        </a:p>
      </dgm:t>
    </dgm:pt>
    <dgm:pt modelId="{BDDFC932-949C-4264-80B7-44171B733301}" type="sibTrans" cxnId="{818EFF9D-13B6-4784-8216-D10FD841EB61}">
      <dgm:prSet/>
      <dgm:spPr/>
      <dgm:t>
        <a:bodyPr/>
        <a:lstStyle/>
        <a:p>
          <a:endParaRPr lang="en-US"/>
        </a:p>
      </dgm:t>
    </dgm:pt>
    <dgm:pt modelId="{3A9EAC85-CC5B-4240-AB97-4C42E269EA6B}">
      <dgm:prSet phldrT="[Text]" custT="1"/>
      <dgm:spPr/>
      <dgm:t>
        <a:bodyPr anchor="ctr"/>
        <a:lstStyle/>
        <a:p>
          <a:r>
            <a:rPr lang="en-US" sz="2000" dirty="0"/>
            <a:t>Dosing:</a:t>
          </a:r>
        </a:p>
        <a:p>
          <a:r>
            <a:rPr lang="en-US" sz="2000" dirty="0"/>
            <a:t>1.5 mg TD patch applied up to 2 hours before anesthesia induction</a:t>
          </a:r>
        </a:p>
        <a:p>
          <a:r>
            <a:rPr lang="en-US" sz="2000" b="1" i="1" dirty="0"/>
            <a:t>Not FDA approved for use in children (&lt;12 yr.)</a:t>
          </a:r>
          <a:endParaRPr lang="en-US" sz="2000" dirty="0"/>
        </a:p>
      </dgm:t>
    </dgm:pt>
    <dgm:pt modelId="{5FA05F88-E339-4A3D-A5A6-7FBFF14B8D37}" type="parTrans" cxnId="{4E39383B-8BA0-453D-B3BD-D41BC48F6A98}">
      <dgm:prSet/>
      <dgm:spPr/>
      <dgm:t>
        <a:bodyPr/>
        <a:lstStyle/>
        <a:p>
          <a:endParaRPr lang="en-US"/>
        </a:p>
      </dgm:t>
    </dgm:pt>
    <dgm:pt modelId="{77C6164F-F492-4C7A-B259-50E0D5A9B09D}" type="sibTrans" cxnId="{4E39383B-8BA0-453D-B3BD-D41BC48F6A98}">
      <dgm:prSet/>
      <dgm:spPr/>
      <dgm:t>
        <a:bodyPr/>
        <a:lstStyle/>
        <a:p>
          <a:endParaRPr lang="en-US"/>
        </a:p>
      </dgm:t>
    </dgm:pt>
    <dgm:pt modelId="{3DA6D844-2B92-47E1-8A79-E4BD58A280DE}">
      <dgm:prSet phldrT="[Text]" custT="1"/>
      <dgm:spPr/>
      <dgm:t>
        <a:bodyPr anchor="ctr"/>
        <a:lstStyle/>
        <a:p>
          <a:r>
            <a:rPr lang="en-US" sz="2000" dirty="0"/>
            <a:t>Mechanism:</a:t>
          </a:r>
        </a:p>
        <a:p>
          <a:r>
            <a:rPr lang="en-US" sz="2000" dirty="0"/>
            <a:t>Inhibits M1 receptors in CRTZ</a:t>
          </a:r>
        </a:p>
        <a:p>
          <a:r>
            <a:rPr lang="en-US" sz="2000" dirty="0"/>
            <a:t>Inhibits post-ganglionic M1 receptors in peripheral nervous system</a:t>
          </a:r>
        </a:p>
      </dgm:t>
    </dgm:pt>
    <dgm:pt modelId="{26869ED2-E58D-474F-A10A-2C2DA6B8758A}" type="parTrans" cxnId="{F975B527-3A26-4966-ABBA-0D0E3BB5C08A}">
      <dgm:prSet/>
      <dgm:spPr/>
      <dgm:t>
        <a:bodyPr/>
        <a:lstStyle/>
        <a:p>
          <a:endParaRPr lang="en-US"/>
        </a:p>
      </dgm:t>
    </dgm:pt>
    <dgm:pt modelId="{CD15373A-B39F-480B-BE91-D6600A1282E3}" type="sibTrans" cxnId="{F975B527-3A26-4966-ABBA-0D0E3BB5C08A}">
      <dgm:prSet/>
      <dgm:spPr/>
      <dgm:t>
        <a:bodyPr/>
        <a:lstStyle/>
        <a:p>
          <a:endParaRPr lang="en-US"/>
        </a:p>
      </dgm:t>
    </dgm:pt>
    <dgm:pt modelId="{A41D67DF-0DC4-4838-9B74-A2576C1229A3}">
      <dgm:prSet phldrT="[Text]" custT="1"/>
      <dgm:spPr/>
      <dgm:t>
        <a:bodyPr anchor="ctr"/>
        <a:lstStyle/>
        <a:p>
          <a:r>
            <a:rPr lang="en-US" sz="2000" dirty="0"/>
            <a:t>Side effects:</a:t>
          </a:r>
        </a:p>
        <a:p>
          <a:r>
            <a:rPr lang="en-US" sz="2000" dirty="0"/>
            <a:t>Dry mouth</a:t>
          </a:r>
        </a:p>
        <a:p>
          <a:r>
            <a:rPr lang="en-US" sz="2000" dirty="0"/>
            <a:t>Blurred vision</a:t>
          </a:r>
        </a:p>
        <a:p>
          <a:r>
            <a:rPr lang="en-US" sz="2000" dirty="0"/>
            <a:t>Dizziness</a:t>
          </a:r>
        </a:p>
      </dgm:t>
    </dgm:pt>
    <dgm:pt modelId="{C6786309-39D9-4205-A84C-4D53BBA990ED}" type="parTrans" cxnId="{C4AC1AFC-68AA-4675-8E5D-9F38415D1870}">
      <dgm:prSet/>
      <dgm:spPr/>
      <dgm:t>
        <a:bodyPr/>
        <a:lstStyle/>
        <a:p>
          <a:endParaRPr lang="en-US"/>
        </a:p>
      </dgm:t>
    </dgm:pt>
    <dgm:pt modelId="{01ABF6AF-AB28-4F22-B535-4037A1F46E83}" type="sibTrans" cxnId="{C4AC1AFC-68AA-4675-8E5D-9F38415D1870}">
      <dgm:prSet/>
      <dgm:spPr/>
      <dgm:t>
        <a:bodyPr/>
        <a:lstStyle/>
        <a:p>
          <a:endParaRPr lang="en-US"/>
        </a:p>
      </dgm:t>
    </dgm:pt>
    <dgm:pt modelId="{ADE89395-71A1-4F4B-A010-48965A6B9FCF}">
      <dgm:prSet custT="1"/>
      <dgm:spPr/>
      <dgm:t>
        <a:bodyPr anchor="ctr"/>
        <a:lstStyle/>
        <a:p>
          <a:r>
            <a:rPr lang="en-US" sz="2000" dirty="0"/>
            <a:t>Notes:</a:t>
          </a:r>
        </a:p>
        <a:p>
          <a:r>
            <a:rPr lang="en-US" sz="2000" dirty="0"/>
            <a:t>Used in high risk adolescent patient; </a:t>
          </a:r>
        </a:p>
        <a:p>
          <a:r>
            <a:rPr lang="en-US" sz="2000" dirty="0"/>
            <a:t>Motion sickness</a:t>
          </a:r>
        </a:p>
        <a:p>
          <a:r>
            <a:rPr lang="en-US" sz="2000" dirty="0"/>
            <a:t>Strong personal or family history PONV</a:t>
          </a:r>
        </a:p>
        <a:p>
          <a:r>
            <a:rPr lang="en-US" sz="2000" dirty="0"/>
            <a:t>Opioid PCA</a:t>
          </a:r>
        </a:p>
      </dgm:t>
    </dgm:pt>
    <dgm:pt modelId="{697B8CB5-011F-41E4-B898-EC561B408586}" type="parTrans" cxnId="{EF072D68-1E98-458D-B356-CC2E9C2C57C4}">
      <dgm:prSet/>
      <dgm:spPr/>
      <dgm:t>
        <a:bodyPr/>
        <a:lstStyle/>
        <a:p>
          <a:endParaRPr lang="en-US"/>
        </a:p>
      </dgm:t>
    </dgm:pt>
    <dgm:pt modelId="{F8D07C60-5024-4C6D-80BF-5DA1338BB529}" type="sibTrans" cxnId="{EF072D68-1E98-458D-B356-CC2E9C2C57C4}">
      <dgm:prSet/>
      <dgm:spPr/>
      <dgm:t>
        <a:bodyPr/>
        <a:lstStyle/>
        <a:p>
          <a:endParaRPr lang="en-US"/>
        </a:p>
      </dgm:t>
    </dgm:pt>
    <dgm:pt modelId="{E27DA257-ADE5-4978-8034-9D27DF0E7BDA}" type="pres">
      <dgm:prSet presAssocID="{E3FEA20F-0F23-43EF-B655-52F96F557F29}" presName="composite" presStyleCnt="0">
        <dgm:presLayoutVars>
          <dgm:chMax val="1"/>
          <dgm:dir/>
          <dgm:resizeHandles val="exact"/>
        </dgm:presLayoutVars>
      </dgm:prSet>
      <dgm:spPr/>
    </dgm:pt>
    <dgm:pt modelId="{B3B393DD-8623-48AC-8023-921E6CD4D828}" type="pres">
      <dgm:prSet presAssocID="{A3A3F3BE-AC60-4C57-ACB4-137CF8E95202}" presName="roof" presStyleLbl="dkBgShp" presStyleIdx="0" presStyleCnt="2" custScaleY="76912" custLinFactNeighborY="9838"/>
      <dgm:spPr/>
    </dgm:pt>
    <dgm:pt modelId="{A547F919-891B-4F39-9899-ED5999AF5AC0}" type="pres">
      <dgm:prSet presAssocID="{A3A3F3BE-AC60-4C57-ACB4-137CF8E95202}" presName="pillars" presStyleCnt="0"/>
      <dgm:spPr/>
    </dgm:pt>
    <dgm:pt modelId="{88D6D52C-6AD7-4A27-88C5-76CDCDA9CC1A}" type="pres">
      <dgm:prSet presAssocID="{A3A3F3BE-AC60-4C57-ACB4-137CF8E95202}" presName="pillar1" presStyleLbl="node1" presStyleIdx="0" presStyleCnt="4">
        <dgm:presLayoutVars>
          <dgm:bulletEnabled val="1"/>
        </dgm:presLayoutVars>
      </dgm:prSet>
      <dgm:spPr/>
    </dgm:pt>
    <dgm:pt modelId="{BD12E25B-3858-4A57-A20D-69F9EF62B5D0}" type="pres">
      <dgm:prSet presAssocID="{3DA6D844-2B92-47E1-8A79-E4BD58A280DE}" presName="pillarX" presStyleLbl="node1" presStyleIdx="1" presStyleCnt="4">
        <dgm:presLayoutVars>
          <dgm:bulletEnabled val="1"/>
        </dgm:presLayoutVars>
      </dgm:prSet>
      <dgm:spPr/>
    </dgm:pt>
    <dgm:pt modelId="{65F3D8D4-A968-4AFA-929B-7515B2916147}" type="pres">
      <dgm:prSet presAssocID="{ADE89395-71A1-4F4B-A010-48965A6B9FCF}" presName="pillarX" presStyleLbl="node1" presStyleIdx="2" presStyleCnt="4">
        <dgm:presLayoutVars>
          <dgm:bulletEnabled val="1"/>
        </dgm:presLayoutVars>
      </dgm:prSet>
      <dgm:spPr/>
    </dgm:pt>
    <dgm:pt modelId="{B0C4D9E1-C75C-45DD-8A51-D0AB82EBEC29}" type="pres">
      <dgm:prSet presAssocID="{A41D67DF-0DC4-4838-9B74-A2576C1229A3}" presName="pillarX" presStyleLbl="node1" presStyleIdx="3" presStyleCnt="4">
        <dgm:presLayoutVars>
          <dgm:bulletEnabled val="1"/>
        </dgm:presLayoutVars>
      </dgm:prSet>
      <dgm:spPr/>
    </dgm:pt>
    <dgm:pt modelId="{6E44B8A6-3417-41BC-B177-D7D047A18284}" type="pres">
      <dgm:prSet presAssocID="{A3A3F3BE-AC60-4C57-ACB4-137CF8E95202}" presName="base" presStyleLbl="dkBgShp" presStyleIdx="1" presStyleCnt="2"/>
      <dgm:spPr>
        <a:solidFill>
          <a:srgbClr val="0FA5CC"/>
        </a:solidFill>
      </dgm:spPr>
    </dgm:pt>
  </dgm:ptLst>
  <dgm:cxnLst>
    <dgm:cxn modelId="{E9105201-2E1A-4140-83E2-4301EDB14F96}" type="presOf" srcId="{E3FEA20F-0F23-43EF-B655-52F96F557F29}" destId="{E27DA257-ADE5-4978-8034-9D27DF0E7BDA}" srcOrd="0" destOrd="0" presId="urn:microsoft.com/office/officeart/2005/8/layout/hList3"/>
    <dgm:cxn modelId="{F975B527-3A26-4966-ABBA-0D0E3BB5C08A}" srcId="{A3A3F3BE-AC60-4C57-ACB4-137CF8E95202}" destId="{3DA6D844-2B92-47E1-8A79-E4BD58A280DE}" srcOrd="1" destOrd="0" parTransId="{26869ED2-E58D-474F-A10A-2C2DA6B8758A}" sibTransId="{CD15373A-B39F-480B-BE91-D6600A1282E3}"/>
    <dgm:cxn modelId="{A230A93A-DA54-4A61-9789-1A18CBC4E2D0}" type="presOf" srcId="{ADE89395-71A1-4F4B-A010-48965A6B9FCF}" destId="{65F3D8D4-A968-4AFA-929B-7515B2916147}" srcOrd="0" destOrd="0" presId="urn:microsoft.com/office/officeart/2005/8/layout/hList3"/>
    <dgm:cxn modelId="{4E39383B-8BA0-453D-B3BD-D41BC48F6A98}" srcId="{A3A3F3BE-AC60-4C57-ACB4-137CF8E95202}" destId="{3A9EAC85-CC5B-4240-AB97-4C42E269EA6B}" srcOrd="0" destOrd="0" parTransId="{5FA05F88-E339-4A3D-A5A6-7FBFF14B8D37}" sibTransId="{77C6164F-F492-4C7A-B259-50E0D5A9B09D}"/>
    <dgm:cxn modelId="{EF072D68-1E98-458D-B356-CC2E9C2C57C4}" srcId="{A3A3F3BE-AC60-4C57-ACB4-137CF8E95202}" destId="{ADE89395-71A1-4F4B-A010-48965A6B9FCF}" srcOrd="2" destOrd="0" parTransId="{697B8CB5-011F-41E4-B898-EC561B408586}" sibTransId="{F8D07C60-5024-4C6D-80BF-5DA1338BB529}"/>
    <dgm:cxn modelId="{818EFF9D-13B6-4784-8216-D10FD841EB61}" srcId="{E3FEA20F-0F23-43EF-B655-52F96F557F29}" destId="{A3A3F3BE-AC60-4C57-ACB4-137CF8E95202}" srcOrd="0" destOrd="0" parTransId="{C1319D43-0357-4EC5-B58D-67D1FC74A118}" sibTransId="{BDDFC932-949C-4264-80B7-44171B733301}"/>
    <dgm:cxn modelId="{D19298AE-87E6-459F-BBDE-B3C7FA535737}" type="presOf" srcId="{3A9EAC85-CC5B-4240-AB97-4C42E269EA6B}" destId="{88D6D52C-6AD7-4A27-88C5-76CDCDA9CC1A}" srcOrd="0" destOrd="0" presId="urn:microsoft.com/office/officeart/2005/8/layout/hList3"/>
    <dgm:cxn modelId="{2CB265E1-1E3E-44A9-9673-DB2136D2FD97}" type="presOf" srcId="{A3A3F3BE-AC60-4C57-ACB4-137CF8E95202}" destId="{B3B393DD-8623-48AC-8023-921E6CD4D828}" srcOrd="0" destOrd="0" presId="urn:microsoft.com/office/officeart/2005/8/layout/hList3"/>
    <dgm:cxn modelId="{0D6F4CE6-11F0-4BE9-BCDC-B174404E97C1}" type="presOf" srcId="{A41D67DF-0DC4-4838-9B74-A2576C1229A3}" destId="{B0C4D9E1-C75C-45DD-8A51-D0AB82EBEC29}" srcOrd="0" destOrd="0" presId="urn:microsoft.com/office/officeart/2005/8/layout/hList3"/>
    <dgm:cxn modelId="{BE9491EC-F3D5-4CC0-B5CB-5074490DC1BE}" type="presOf" srcId="{3DA6D844-2B92-47E1-8A79-E4BD58A280DE}" destId="{BD12E25B-3858-4A57-A20D-69F9EF62B5D0}" srcOrd="0" destOrd="0" presId="urn:microsoft.com/office/officeart/2005/8/layout/hList3"/>
    <dgm:cxn modelId="{C4AC1AFC-68AA-4675-8E5D-9F38415D1870}" srcId="{A3A3F3BE-AC60-4C57-ACB4-137CF8E95202}" destId="{A41D67DF-0DC4-4838-9B74-A2576C1229A3}" srcOrd="3" destOrd="0" parTransId="{C6786309-39D9-4205-A84C-4D53BBA990ED}" sibTransId="{01ABF6AF-AB28-4F22-B535-4037A1F46E83}"/>
    <dgm:cxn modelId="{2AE831DA-98F7-4E08-9F73-5CF613E4B07A}" type="presParOf" srcId="{E27DA257-ADE5-4978-8034-9D27DF0E7BDA}" destId="{B3B393DD-8623-48AC-8023-921E6CD4D828}" srcOrd="0" destOrd="0" presId="urn:microsoft.com/office/officeart/2005/8/layout/hList3"/>
    <dgm:cxn modelId="{EB34D511-6091-4C17-B9D4-AC58955B887F}" type="presParOf" srcId="{E27DA257-ADE5-4978-8034-9D27DF0E7BDA}" destId="{A547F919-891B-4F39-9899-ED5999AF5AC0}" srcOrd="1" destOrd="0" presId="urn:microsoft.com/office/officeart/2005/8/layout/hList3"/>
    <dgm:cxn modelId="{2E3A757C-C7A0-4376-B083-3E8D3E73436A}" type="presParOf" srcId="{A547F919-891B-4F39-9899-ED5999AF5AC0}" destId="{88D6D52C-6AD7-4A27-88C5-76CDCDA9CC1A}" srcOrd="0" destOrd="0" presId="urn:microsoft.com/office/officeart/2005/8/layout/hList3"/>
    <dgm:cxn modelId="{F238D88B-D152-4B1E-9F28-8840938B509C}" type="presParOf" srcId="{A547F919-891B-4F39-9899-ED5999AF5AC0}" destId="{BD12E25B-3858-4A57-A20D-69F9EF62B5D0}" srcOrd="1" destOrd="0" presId="urn:microsoft.com/office/officeart/2005/8/layout/hList3"/>
    <dgm:cxn modelId="{2A16182D-EF46-409A-8AE5-8D94AA59211F}" type="presParOf" srcId="{A547F919-891B-4F39-9899-ED5999AF5AC0}" destId="{65F3D8D4-A968-4AFA-929B-7515B2916147}" srcOrd="2" destOrd="0" presId="urn:microsoft.com/office/officeart/2005/8/layout/hList3"/>
    <dgm:cxn modelId="{CF3C8C0D-DAB7-4A5A-8F75-C91E3A20F0C3}" type="presParOf" srcId="{A547F919-891B-4F39-9899-ED5999AF5AC0}" destId="{B0C4D9E1-C75C-45DD-8A51-D0AB82EBEC29}" srcOrd="3" destOrd="0" presId="urn:microsoft.com/office/officeart/2005/8/layout/hList3"/>
    <dgm:cxn modelId="{260D43EB-A9D2-47A0-AEF4-09D86036E82A}" type="presParOf" srcId="{E27DA257-ADE5-4978-8034-9D27DF0E7BDA}" destId="{6E44B8A6-3417-41BC-B177-D7D047A1828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F66FF2-D241-46C8-872F-4AD6711F57F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3AA6FA-C352-4856-A545-4DEADAA7E1E7}">
      <dgm:prSet phldrT="[Text]" custT="1"/>
      <dgm:spPr/>
      <dgm:t>
        <a:bodyPr/>
        <a:lstStyle/>
        <a:p>
          <a:r>
            <a:rPr lang="en-US" sz="1200" dirty="0"/>
            <a:t>Pharmacologic Prophylaxis given?</a:t>
          </a:r>
        </a:p>
      </dgm:t>
    </dgm:pt>
    <dgm:pt modelId="{668C8EFC-C7F7-414C-8BF5-DEF08BBE0E2B}" type="parTrans" cxnId="{220C4CB3-B3ED-496A-9500-5706D0E61443}">
      <dgm:prSet/>
      <dgm:spPr/>
      <dgm:t>
        <a:bodyPr/>
        <a:lstStyle/>
        <a:p>
          <a:endParaRPr lang="en-US"/>
        </a:p>
      </dgm:t>
    </dgm:pt>
    <dgm:pt modelId="{8DB33FDD-46F3-41D2-ACDD-7AEDF55D5B24}" type="sibTrans" cxnId="{220C4CB3-B3ED-496A-9500-5706D0E61443}">
      <dgm:prSet/>
      <dgm:spPr/>
      <dgm:t>
        <a:bodyPr/>
        <a:lstStyle/>
        <a:p>
          <a:endParaRPr lang="en-US"/>
        </a:p>
      </dgm:t>
    </dgm:pt>
    <dgm:pt modelId="{34757BFC-DC2C-46F1-8621-1EF379F97187}">
      <dgm:prSet phldrT="[Text]" custT="1"/>
      <dgm:spPr/>
      <dgm:t>
        <a:bodyPr/>
        <a:lstStyle/>
        <a:p>
          <a:r>
            <a:rPr lang="en-US" sz="1200" dirty="0"/>
            <a:t>Yes (1 med)</a:t>
          </a:r>
        </a:p>
        <a:p>
          <a:r>
            <a:rPr lang="en-US" sz="1200" dirty="0"/>
            <a:t>Dexamethasone or Ondansetron</a:t>
          </a:r>
        </a:p>
      </dgm:t>
    </dgm:pt>
    <dgm:pt modelId="{A2FD412E-1334-41CA-BFF3-5978AA9872E8}" type="parTrans" cxnId="{CD0AD4E4-5A92-45F0-B3C2-760DC8C95A61}">
      <dgm:prSet/>
      <dgm:spPr/>
      <dgm:t>
        <a:bodyPr/>
        <a:lstStyle/>
        <a:p>
          <a:endParaRPr lang="en-US"/>
        </a:p>
      </dgm:t>
    </dgm:pt>
    <dgm:pt modelId="{CA493E67-A5EA-48DF-B97B-978C13BA3EB5}" type="sibTrans" cxnId="{CD0AD4E4-5A92-45F0-B3C2-760DC8C95A61}">
      <dgm:prSet/>
      <dgm:spPr/>
      <dgm:t>
        <a:bodyPr/>
        <a:lstStyle/>
        <a:p>
          <a:endParaRPr lang="en-US"/>
        </a:p>
      </dgm:t>
    </dgm:pt>
    <dgm:pt modelId="{5A753596-4A5F-423F-BCF9-E1668E053CB1}">
      <dgm:prSet phldrT="[Text]" custT="1"/>
      <dgm:spPr/>
      <dgm:t>
        <a:bodyPr/>
        <a:lstStyle/>
        <a:p>
          <a:r>
            <a:rPr lang="en-US" sz="1200" dirty="0"/>
            <a:t>Second Agent:</a:t>
          </a:r>
        </a:p>
        <a:p>
          <a:r>
            <a:rPr lang="en-US" sz="1200" dirty="0"/>
            <a:t>Dexamethasone or Ondansetron</a:t>
          </a:r>
        </a:p>
      </dgm:t>
    </dgm:pt>
    <dgm:pt modelId="{7C142D01-BED4-454F-BF4B-895F163579DD}" type="parTrans" cxnId="{1981BEE1-CA2F-4742-A597-62F109B0D165}">
      <dgm:prSet/>
      <dgm:spPr/>
      <dgm:t>
        <a:bodyPr/>
        <a:lstStyle/>
        <a:p>
          <a:endParaRPr lang="en-US"/>
        </a:p>
      </dgm:t>
    </dgm:pt>
    <dgm:pt modelId="{4ED54E88-E8B0-4C02-ABE5-D33357A5BE5F}" type="sibTrans" cxnId="{1981BEE1-CA2F-4742-A597-62F109B0D165}">
      <dgm:prSet/>
      <dgm:spPr/>
      <dgm:t>
        <a:bodyPr/>
        <a:lstStyle/>
        <a:p>
          <a:endParaRPr lang="en-US"/>
        </a:p>
      </dgm:t>
    </dgm:pt>
    <dgm:pt modelId="{79AFFBD9-D840-4276-8657-6E3EAC34DBE7}">
      <dgm:prSet phldrT="[Text]" custT="1"/>
      <dgm:spPr/>
      <dgm:t>
        <a:bodyPr/>
        <a:lstStyle/>
        <a:p>
          <a:endParaRPr lang="en-US" sz="900" dirty="0"/>
        </a:p>
        <a:p>
          <a:r>
            <a:rPr lang="en-US" sz="1200" dirty="0"/>
            <a:t>&gt; 6 hours </a:t>
          </a:r>
        </a:p>
        <a:p>
          <a:r>
            <a:rPr lang="en-US" sz="1200" dirty="0"/>
            <a:t>Repeat dose</a:t>
          </a:r>
        </a:p>
        <a:p>
          <a:endParaRPr lang="en-US" sz="900" dirty="0"/>
        </a:p>
      </dgm:t>
    </dgm:pt>
    <dgm:pt modelId="{CC95B48D-C0A4-4FB6-ACB8-E25C040BB6E3}" type="parTrans" cxnId="{04C5C517-D22C-4018-A3DA-2877EC8FC898}">
      <dgm:prSet/>
      <dgm:spPr/>
      <dgm:t>
        <a:bodyPr/>
        <a:lstStyle/>
        <a:p>
          <a:endParaRPr lang="en-US"/>
        </a:p>
      </dgm:t>
    </dgm:pt>
    <dgm:pt modelId="{14FF88B0-2CE8-484E-A4C5-086D8A110932}" type="sibTrans" cxnId="{04C5C517-D22C-4018-A3DA-2877EC8FC898}">
      <dgm:prSet/>
      <dgm:spPr/>
      <dgm:t>
        <a:bodyPr/>
        <a:lstStyle/>
        <a:p>
          <a:endParaRPr lang="en-US"/>
        </a:p>
      </dgm:t>
    </dgm:pt>
    <dgm:pt modelId="{F469ADDB-18B5-497F-9285-31BF6A30EF54}">
      <dgm:prSet custT="1"/>
      <dgm:spPr/>
      <dgm:t>
        <a:bodyPr/>
        <a:lstStyle/>
        <a:p>
          <a:r>
            <a:rPr lang="en-US" sz="1200" dirty="0"/>
            <a:t>Yes (2 meds) </a:t>
          </a:r>
        </a:p>
        <a:p>
          <a:r>
            <a:rPr lang="en-US" sz="1200" dirty="0"/>
            <a:t>Dexamethasone and Ondansetron</a:t>
          </a:r>
        </a:p>
      </dgm:t>
    </dgm:pt>
    <dgm:pt modelId="{976B2427-4BEF-4EA8-815F-257C390A499A}" type="parTrans" cxnId="{26691889-AD77-4FDC-95D0-224FA5374F12}">
      <dgm:prSet/>
      <dgm:spPr/>
      <dgm:t>
        <a:bodyPr/>
        <a:lstStyle/>
        <a:p>
          <a:endParaRPr lang="en-US"/>
        </a:p>
      </dgm:t>
    </dgm:pt>
    <dgm:pt modelId="{DCC9E705-33B8-42C8-844F-BA895818C689}" type="sibTrans" cxnId="{26691889-AD77-4FDC-95D0-224FA5374F12}">
      <dgm:prSet/>
      <dgm:spPr/>
      <dgm:t>
        <a:bodyPr/>
        <a:lstStyle/>
        <a:p>
          <a:endParaRPr lang="en-US"/>
        </a:p>
      </dgm:t>
    </dgm:pt>
    <dgm:pt modelId="{BA7C8822-AB50-43DF-B65A-A5C7BA708404}">
      <dgm:prSet custT="1"/>
      <dgm:spPr/>
      <dgm:t>
        <a:bodyPr/>
        <a:lstStyle/>
        <a:p>
          <a:r>
            <a:rPr lang="en-US" sz="1200" dirty="0"/>
            <a:t>Consider Fluid Bolus</a:t>
          </a:r>
        </a:p>
        <a:p>
          <a:r>
            <a:rPr lang="en-US" sz="1200" dirty="0"/>
            <a:t>Consider Acustimulation</a:t>
          </a:r>
        </a:p>
      </dgm:t>
    </dgm:pt>
    <dgm:pt modelId="{8E5F9CD7-424C-4322-BBE7-F02171AF444E}" type="parTrans" cxnId="{7B52E4C7-473B-47E3-BEA9-97483ACA9205}">
      <dgm:prSet/>
      <dgm:spPr/>
      <dgm:t>
        <a:bodyPr/>
        <a:lstStyle/>
        <a:p>
          <a:endParaRPr lang="en-US"/>
        </a:p>
      </dgm:t>
    </dgm:pt>
    <dgm:pt modelId="{27CE9698-6836-4D08-B9D4-02484AAF2C03}" type="sibTrans" cxnId="{7B52E4C7-473B-47E3-BEA9-97483ACA9205}">
      <dgm:prSet/>
      <dgm:spPr/>
      <dgm:t>
        <a:bodyPr/>
        <a:lstStyle/>
        <a:p>
          <a:endParaRPr lang="en-US"/>
        </a:p>
      </dgm:t>
    </dgm:pt>
    <dgm:pt modelId="{16A0DD15-0406-4FB7-BA1D-E4ED5B5420BF}">
      <dgm:prSet custT="1"/>
      <dgm:spPr/>
      <dgm:t>
        <a:bodyPr/>
        <a:lstStyle/>
        <a:p>
          <a:r>
            <a:rPr lang="en-US" sz="1200" dirty="0"/>
            <a:t>&gt; 6 hours</a:t>
          </a:r>
        </a:p>
        <a:p>
          <a:r>
            <a:rPr lang="en-US" sz="1200" dirty="0"/>
            <a:t>Repeat dose</a:t>
          </a:r>
        </a:p>
      </dgm:t>
    </dgm:pt>
    <dgm:pt modelId="{76BE6942-9557-4592-B6A9-817177CBA74A}" type="sibTrans" cxnId="{8DD142D0-8975-45C4-AAA7-9CFB54B5261A}">
      <dgm:prSet/>
      <dgm:spPr/>
      <dgm:t>
        <a:bodyPr/>
        <a:lstStyle/>
        <a:p>
          <a:endParaRPr lang="en-US"/>
        </a:p>
      </dgm:t>
    </dgm:pt>
    <dgm:pt modelId="{49D95B54-A978-4591-AF57-BA0A23FD78E3}" type="parTrans" cxnId="{8DD142D0-8975-45C4-AAA7-9CFB54B5261A}">
      <dgm:prSet/>
      <dgm:spPr/>
      <dgm:t>
        <a:bodyPr/>
        <a:lstStyle/>
        <a:p>
          <a:endParaRPr lang="en-US"/>
        </a:p>
      </dgm:t>
    </dgm:pt>
    <dgm:pt modelId="{AF1D3DC9-89B5-4862-BAA4-09119AB02D39}">
      <dgm:prSet custT="1"/>
      <dgm:spPr/>
      <dgm:t>
        <a:bodyPr/>
        <a:lstStyle/>
        <a:p>
          <a:r>
            <a:rPr lang="en-US" sz="1200" dirty="0"/>
            <a:t>&lt; 6 hours</a:t>
          </a:r>
        </a:p>
        <a:p>
          <a:r>
            <a:rPr lang="en-US" sz="1200" dirty="0"/>
            <a:t>Consider</a:t>
          </a:r>
        </a:p>
        <a:p>
          <a:r>
            <a:rPr lang="en-US" sz="1200" dirty="0"/>
            <a:t>Droperidol, Diphenhydramine, etc.</a:t>
          </a:r>
        </a:p>
      </dgm:t>
    </dgm:pt>
    <dgm:pt modelId="{40A5DA6D-D2EF-4844-B10F-50C797DE429D}" type="sibTrans" cxnId="{0C7931DC-6CC3-4D02-AAB6-F5A9322B755B}">
      <dgm:prSet/>
      <dgm:spPr/>
      <dgm:t>
        <a:bodyPr/>
        <a:lstStyle/>
        <a:p>
          <a:endParaRPr lang="en-US"/>
        </a:p>
      </dgm:t>
    </dgm:pt>
    <dgm:pt modelId="{E714D0DD-A720-47FD-A9F1-816F614F26E1}" type="parTrans" cxnId="{0C7931DC-6CC3-4D02-AAB6-F5A9322B755B}">
      <dgm:prSet/>
      <dgm:spPr/>
      <dgm:t>
        <a:bodyPr/>
        <a:lstStyle/>
        <a:p>
          <a:endParaRPr lang="en-US"/>
        </a:p>
      </dgm:t>
    </dgm:pt>
    <dgm:pt modelId="{5E6AD691-A2BF-4CF0-A1EF-93F8CEA5E80C}">
      <dgm:prSet/>
      <dgm:spPr/>
      <dgm:t>
        <a:bodyPr/>
        <a:lstStyle/>
        <a:p>
          <a:r>
            <a:rPr lang="en-US" dirty="0"/>
            <a:t>No</a:t>
          </a:r>
        </a:p>
      </dgm:t>
    </dgm:pt>
    <dgm:pt modelId="{2F813B40-C56E-48B4-A51E-448CBCFE344D}" type="parTrans" cxnId="{B9A2EC3F-3F15-4C2F-9138-92DADD5520AE}">
      <dgm:prSet/>
      <dgm:spPr/>
      <dgm:t>
        <a:bodyPr/>
        <a:lstStyle/>
        <a:p>
          <a:endParaRPr lang="en-US"/>
        </a:p>
      </dgm:t>
    </dgm:pt>
    <dgm:pt modelId="{15F3E60D-A59A-45F2-9299-9024535DE8EF}" type="sibTrans" cxnId="{B9A2EC3F-3F15-4C2F-9138-92DADD5520AE}">
      <dgm:prSet/>
      <dgm:spPr/>
      <dgm:t>
        <a:bodyPr/>
        <a:lstStyle/>
        <a:p>
          <a:endParaRPr lang="en-US"/>
        </a:p>
      </dgm:t>
    </dgm:pt>
    <dgm:pt modelId="{AF31D59A-B8A4-4BDD-AE4B-D5DD8CD84FC8}">
      <dgm:prSet/>
      <dgm:spPr/>
      <dgm:t>
        <a:bodyPr/>
        <a:lstStyle/>
        <a:p>
          <a:r>
            <a:rPr lang="en-US" dirty="0"/>
            <a:t>Dexamethasone or Ondansetron</a:t>
          </a:r>
        </a:p>
      </dgm:t>
    </dgm:pt>
    <dgm:pt modelId="{3DF723E6-483E-4FA1-A7E8-E0DE0B81FC64}" type="parTrans" cxnId="{F4E660D7-09A5-46D2-B35F-6BF2D8926CFE}">
      <dgm:prSet/>
      <dgm:spPr/>
      <dgm:t>
        <a:bodyPr/>
        <a:lstStyle/>
        <a:p>
          <a:endParaRPr lang="en-US"/>
        </a:p>
      </dgm:t>
    </dgm:pt>
    <dgm:pt modelId="{FD0368BD-B840-44C2-A59D-BEBF231210F3}" type="sibTrans" cxnId="{F4E660D7-09A5-46D2-B35F-6BF2D8926CFE}">
      <dgm:prSet/>
      <dgm:spPr/>
      <dgm:t>
        <a:bodyPr/>
        <a:lstStyle/>
        <a:p>
          <a:endParaRPr lang="en-US"/>
        </a:p>
      </dgm:t>
    </dgm:pt>
    <dgm:pt modelId="{6FD753BF-D390-47E6-9380-D3DD17823F46}" type="pres">
      <dgm:prSet presAssocID="{14F66FF2-D241-46C8-872F-4AD6711F57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A27F140-0F7D-4007-AE84-AC3C9823ED7D}" type="pres">
      <dgm:prSet presAssocID="{BA7C8822-AB50-43DF-B65A-A5C7BA708404}" presName="hierRoot1" presStyleCnt="0"/>
      <dgm:spPr/>
    </dgm:pt>
    <dgm:pt modelId="{91DB1663-F1E4-4858-818D-8EF948BED221}" type="pres">
      <dgm:prSet presAssocID="{BA7C8822-AB50-43DF-B65A-A5C7BA708404}" presName="composite" presStyleCnt="0"/>
      <dgm:spPr/>
    </dgm:pt>
    <dgm:pt modelId="{875BAECF-3B35-44A2-A03D-CC67797AB604}" type="pres">
      <dgm:prSet presAssocID="{BA7C8822-AB50-43DF-B65A-A5C7BA708404}" presName="background" presStyleLbl="node0" presStyleIdx="0" presStyleCnt="1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38EE55F4-1EC1-443D-8E69-243603224E51}" type="pres">
      <dgm:prSet presAssocID="{BA7C8822-AB50-43DF-B65A-A5C7BA708404}" presName="text" presStyleLbl="fgAcc0" presStyleIdx="0" presStyleCnt="1">
        <dgm:presLayoutVars>
          <dgm:chPref val="3"/>
        </dgm:presLayoutVars>
      </dgm:prSet>
      <dgm:spPr/>
    </dgm:pt>
    <dgm:pt modelId="{C29C791B-83D8-4B59-A239-F2A27CA93A11}" type="pres">
      <dgm:prSet presAssocID="{BA7C8822-AB50-43DF-B65A-A5C7BA708404}" presName="hierChild2" presStyleCnt="0"/>
      <dgm:spPr/>
    </dgm:pt>
    <dgm:pt modelId="{5C3F6B42-1827-4C05-96B2-F69606B1CCBE}" type="pres">
      <dgm:prSet presAssocID="{668C8EFC-C7F7-414C-8BF5-DEF08BBE0E2B}" presName="Name10" presStyleLbl="parChTrans1D2" presStyleIdx="0" presStyleCnt="1"/>
      <dgm:spPr/>
    </dgm:pt>
    <dgm:pt modelId="{AD93EBBB-5E0A-4E04-8D50-49120267EF45}" type="pres">
      <dgm:prSet presAssocID="{C93AA6FA-C352-4856-A545-4DEADAA7E1E7}" presName="hierRoot2" presStyleCnt="0"/>
      <dgm:spPr/>
    </dgm:pt>
    <dgm:pt modelId="{8B990D07-7AE6-45CC-9C0A-4285D496173F}" type="pres">
      <dgm:prSet presAssocID="{C93AA6FA-C352-4856-A545-4DEADAA7E1E7}" presName="composite2" presStyleCnt="0"/>
      <dgm:spPr/>
    </dgm:pt>
    <dgm:pt modelId="{ECFCFC90-C1E9-4C6A-A471-3A3ACA3B6281}" type="pres">
      <dgm:prSet presAssocID="{C93AA6FA-C352-4856-A545-4DEADAA7E1E7}" presName="background2" presStyleLbl="node2" presStyleIdx="0" presStyleCnt="1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8200FECC-49C5-4B55-900A-E722606DBEE0}" type="pres">
      <dgm:prSet presAssocID="{C93AA6FA-C352-4856-A545-4DEADAA7E1E7}" presName="text2" presStyleLbl="fgAcc2" presStyleIdx="0" presStyleCnt="1">
        <dgm:presLayoutVars>
          <dgm:chPref val="3"/>
        </dgm:presLayoutVars>
      </dgm:prSet>
      <dgm:spPr/>
    </dgm:pt>
    <dgm:pt modelId="{EFD23E60-BB7C-4CD9-9415-32BB6BBF5BBF}" type="pres">
      <dgm:prSet presAssocID="{C93AA6FA-C352-4856-A545-4DEADAA7E1E7}" presName="hierChild3" presStyleCnt="0"/>
      <dgm:spPr/>
    </dgm:pt>
    <dgm:pt modelId="{A4E9BAEC-55A8-453A-A626-0E8AC4AF227C}" type="pres">
      <dgm:prSet presAssocID="{2F813B40-C56E-48B4-A51E-448CBCFE344D}" presName="Name17" presStyleLbl="parChTrans1D3" presStyleIdx="0" presStyleCnt="3"/>
      <dgm:spPr/>
    </dgm:pt>
    <dgm:pt modelId="{E7A3BC95-F6B6-45FA-8504-A1C28B185124}" type="pres">
      <dgm:prSet presAssocID="{5E6AD691-A2BF-4CF0-A1EF-93F8CEA5E80C}" presName="hierRoot3" presStyleCnt="0"/>
      <dgm:spPr/>
    </dgm:pt>
    <dgm:pt modelId="{B11B876B-A3D3-4C4B-A7CD-3EC16FF408E1}" type="pres">
      <dgm:prSet presAssocID="{5E6AD691-A2BF-4CF0-A1EF-93F8CEA5E80C}" presName="composite3" presStyleCnt="0"/>
      <dgm:spPr/>
    </dgm:pt>
    <dgm:pt modelId="{A4E40050-33B6-4D91-A327-FF7C62B64E29}" type="pres">
      <dgm:prSet presAssocID="{5E6AD691-A2BF-4CF0-A1EF-93F8CEA5E80C}" presName="background3" presStyleLbl="node3" presStyleIdx="0" presStyleCnt="3"/>
      <dgm:spPr/>
    </dgm:pt>
    <dgm:pt modelId="{7962A419-EAF9-47AA-93C9-6E1588991BDE}" type="pres">
      <dgm:prSet presAssocID="{5E6AD691-A2BF-4CF0-A1EF-93F8CEA5E80C}" presName="text3" presStyleLbl="fgAcc3" presStyleIdx="0" presStyleCnt="3">
        <dgm:presLayoutVars>
          <dgm:chPref val="3"/>
        </dgm:presLayoutVars>
      </dgm:prSet>
      <dgm:spPr/>
    </dgm:pt>
    <dgm:pt modelId="{FA6EDDA3-AAE1-4519-930D-84BEAA6C1862}" type="pres">
      <dgm:prSet presAssocID="{5E6AD691-A2BF-4CF0-A1EF-93F8CEA5E80C}" presName="hierChild4" presStyleCnt="0"/>
      <dgm:spPr/>
    </dgm:pt>
    <dgm:pt modelId="{202E5064-B51D-45DF-B052-9EEEB54F946A}" type="pres">
      <dgm:prSet presAssocID="{3DF723E6-483E-4FA1-A7E8-E0DE0B81FC64}" presName="Name23" presStyleLbl="parChTrans1D4" presStyleIdx="0" presStyleCnt="5"/>
      <dgm:spPr/>
    </dgm:pt>
    <dgm:pt modelId="{D36F4695-BFE8-4CC1-A3C0-ABB18C6BA8CF}" type="pres">
      <dgm:prSet presAssocID="{AF31D59A-B8A4-4BDD-AE4B-D5DD8CD84FC8}" presName="hierRoot4" presStyleCnt="0"/>
      <dgm:spPr/>
    </dgm:pt>
    <dgm:pt modelId="{A8F8B464-2177-4734-B5A7-D3FEA223C3DA}" type="pres">
      <dgm:prSet presAssocID="{AF31D59A-B8A4-4BDD-AE4B-D5DD8CD84FC8}" presName="composite4" presStyleCnt="0"/>
      <dgm:spPr/>
    </dgm:pt>
    <dgm:pt modelId="{A9C65B40-54D1-4177-91B8-BD6307BF1033}" type="pres">
      <dgm:prSet presAssocID="{AF31D59A-B8A4-4BDD-AE4B-D5DD8CD84FC8}" presName="background4" presStyleLbl="node4" presStyleIdx="0" presStyleCnt="5"/>
      <dgm:spPr/>
    </dgm:pt>
    <dgm:pt modelId="{50A6FE51-7E70-43BB-B45A-1F22AF5D02BB}" type="pres">
      <dgm:prSet presAssocID="{AF31D59A-B8A4-4BDD-AE4B-D5DD8CD84FC8}" presName="text4" presStyleLbl="fgAcc4" presStyleIdx="0" presStyleCnt="5">
        <dgm:presLayoutVars>
          <dgm:chPref val="3"/>
        </dgm:presLayoutVars>
      </dgm:prSet>
      <dgm:spPr/>
    </dgm:pt>
    <dgm:pt modelId="{17FB67EE-F0C2-44AC-B9CF-460C7086AFAC}" type="pres">
      <dgm:prSet presAssocID="{AF31D59A-B8A4-4BDD-AE4B-D5DD8CD84FC8}" presName="hierChild5" presStyleCnt="0"/>
      <dgm:spPr/>
    </dgm:pt>
    <dgm:pt modelId="{8D3CB851-9C58-41BD-846C-13A4F82E109A}" type="pres">
      <dgm:prSet presAssocID="{A2FD412E-1334-41CA-BFF3-5978AA9872E8}" presName="Name17" presStyleLbl="parChTrans1D3" presStyleIdx="1" presStyleCnt="3"/>
      <dgm:spPr/>
    </dgm:pt>
    <dgm:pt modelId="{8823CB1E-3281-47D1-A9D7-4AC8D8AD3408}" type="pres">
      <dgm:prSet presAssocID="{34757BFC-DC2C-46F1-8621-1EF379F97187}" presName="hierRoot3" presStyleCnt="0"/>
      <dgm:spPr/>
    </dgm:pt>
    <dgm:pt modelId="{13C8E255-2D96-40C9-B56D-C6531D72BE53}" type="pres">
      <dgm:prSet presAssocID="{34757BFC-DC2C-46F1-8621-1EF379F97187}" presName="composite3" presStyleCnt="0"/>
      <dgm:spPr/>
    </dgm:pt>
    <dgm:pt modelId="{BD04E800-6257-4B8D-97C5-4157291238E6}" type="pres">
      <dgm:prSet presAssocID="{34757BFC-DC2C-46F1-8621-1EF379F97187}" presName="background3" presStyleLbl="node3" presStyleIdx="1" presStyleCnt="3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90AE3B1B-D066-437E-B5DB-018545F877A3}" type="pres">
      <dgm:prSet presAssocID="{34757BFC-DC2C-46F1-8621-1EF379F97187}" presName="text3" presStyleLbl="fgAcc3" presStyleIdx="1" presStyleCnt="3">
        <dgm:presLayoutVars>
          <dgm:chPref val="3"/>
        </dgm:presLayoutVars>
      </dgm:prSet>
      <dgm:spPr/>
    </dgm:pt>
    <dgm:pt modelId="{E64A5CBB-835F-4CE6-B961-85974559F10F}" type="pres">
      <dgm:prSet presAssocID="{34757BFC-DC2C-46F1-8621-1EF379F97187}" presName="hierChild4" presStyleCnt="0"/>
      <dgm:spPr/>
    </dgm:pt>
    <dgm:pt modelId="{0C019FCF-A39F-4032-9725-6FF4E13A01F1}" type="pres">
      <dgm:prSet presAssocID="{7C142D01-BED4-454F-BF4B-895F163579DD}" presName="Name23" presStyleLbl="parChTrans1D4" presStyleIdx="1" presStyleCnt="5"/>
      <dgm:spPr/>
    </dgm:pt>
    <dgm:pt modelId="{E6CFD7C5-0C85-45CE-8C96-C2954582AFC8}" type="pres">
      <dgm:prSet presAssocID="{5A753596-4A5F-423F-BCF9-E1668E053CB1}" presName="hierRoot4" presStyleCnt="0"/>
      <dgm:spPr/>
    </dgm:pt>
    <dgm:pt modelId="{713A5A4B-6EB1-4DCE-88FA-442005B2A08E}" type="pres">
      <dgm:prSet presAssocID="{5A753596-4A5F-423F-BCF9-E1668E053CB1}" presName="composite4" presStyleCnt="0"/>
      <dgm:spPr/>
    </dgm:pt>
    <dgm:pt modelId="{ABE17B71-6781-41A2-8AF6-07F04B2E1B3B}" type="pres">
      <dgm:prSet presAssocID="{5A753596-4A5F-423F-BCF9-E1668E053CB1}" presName="background4" presStyleLbl="node4" presStyleIdx="1" presStyleCnt="5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60A81D1E-59F6-4A36-AE68-7DC1E1136F9A}" type="pres">
      <dgm:prSet presAssocID="{5A753596-4A5F-423F-BCF9-E1668E053CB1}" presName="text4" presStyleLbl="fgAcc4" presStyleIdx="1" presStyleCnt="5" custScaleY="115995">
        <dgm:presLayoutVars>
          <dgm:chPref val="3"/>
        </dgm:presLayoutVars>
      </dgm:prSet>
      <dgm:spPr/>
    </dgm:pt>
    <dgm:pt modelId="{55073833-8002-49CF-B655-F8931E2D23FD}" type="pres">
      <dgm:prSet presAssocID="{5A753596-4A5F-423F-BCF9-E1668E053CB1}" presName="hierChild5" presStyleCnt="0"/>
      <dgm:spPr/>
    </dgm:pt>
    <dgm:pt modelId="{BC472BEB-88BA-4770-9E5F-15B6A5307E3E}" type="pres">
      <dgm:prSet presAssocID="{CC95B48D-C0A4-4FB6-ACB8-E25C040BB6E3}" presName="Name23" presStyleLbl="parChTrans1D4" presStyleIdx="2" presStyleCnt="5"/>
      <dgm:spPr/>
    </dgm:pt>
    <dgm:pt modelId="{02B197A9-24F8-48BF-B893-BD514CEF2E64}" type="pres">
      <dgm:prSet presAssocID="{79AFFBD9-D840-4276-8657-6E3EAC34DBE7}" presName="hierRoot4" presStyleCnt="0"/>
      <dgm:spPr/>
    </dgm:pt>
    <dgm:pt modelId="{09D4810B-A0E6-4CD7-9FEB-ABFBDA32A0AE}" type="pres">
      <dgm:prSet presAssocID="{79AFFBD9-D840-4276-8657-6E3EAC34DBE7}" presName="composite4" presStyleCnt="0"/>
      <dgm:spPr/>
    </dgm:pt>
    <dgm:pt modelId="{323AE676-23AF-4AAD-9007-BE9B231FEDA1}" type="pres">
      <dgm:prSet presAssocID="{79AFFBD9-D840-4276-8657-6E3EAC34DBE7}" presName="background4" presStyleLbl="node4" presStyleIdx="2" presStyleCnt="5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5B1BD1A5-A625-4223-9281-1976C544B9CD}" type="pres">
      <dgm:prSet presAssocID="{79AFFBD9-D840-4276-8657-6E3EAC34DBE7}" presName="text4" presStyleLbl="fgAcc4" presStyleIdx="2" presStyleCnt="5" custScaleY="115995">
        <dgm:presLayoutVars>
          <dgm:chPref val="3"/>
        </dgm:presLayoutVars>
      </dgm:prSet>
      <dgm:spPr/>
    </dgm:pt>
    <dgm:pt modelId="{8E73A9BB-87B5-43FD-B076-32F3C14C87D6}" type="pres">
      <dgm:prSet presAssocID="{79AFFBD9-D840-4276-8657-6E3EAC34DBE7}" presName="hierChild5" presStyleCnt="0"/>
      <dgm:spPr/>
    </dgm:pt>
    <dgm:pt modelId="{B513942C-0FDF-4DBD-8E93-5D28AE314E97}" type="pres">
      <dgm:prSet presAssocID="{976B2427-4BEF-4EA8-815F-257C390A499A}" presName="Name17" presStyleLbl="parChTrans1D3" presStyleIdx="2" presStyleCnt="3"/>
      <dgm:spPr/>
    </dgm:pt>
    <dgm:pt modelId="{2745925A-E1A1-4D5D-AF48-36A2E626C983}" type="pres">
      <dgm:prSet presAssocID="{F469ADDB-18B5-497F-9285-31BF6A30EF54}" presName="hierRoot3" presStyleCnt="0"/>
      <dgm:spPr/>
    </dgm:pt>
    <dgm:pt modelId="{055E2FFC-33E3-431A-941E-98BA57A71BBB}" type="pres">
      <dgm:prSet presAssocID="{F469ADDB-18B5-497F-9285-31BF6A30EF54}" presName="composite3" presStyleCnt="0"/>
      <dgm:spPr/>
    </dgm:pt>
    <dgm:pt modelId="{5B6490DD-CAF6-49AF-BD4D-9F32C260EC8A}" type="pres">
      <dgm:prSet presAssocID="{F469ADDB-18B5-497F-9285-31BF6A30EF54}" presName="background3" presStyleLbl="node3" presStyleIdx="2" presStyleCnt="3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29D315FF-0B2B-498D-B3E6-A1EF3157171C}" type="pres">
      <dgm:prSet presAssocID="{F469ADDB-18B5-497F-9285-31BF6A30EF54}" presName="text3" presStyleLbl="fgAcc3" presStyleIdx="2" presStyleCnt="3">
        <dgm:presLayoutVars>
          <dgm:chPref val="3"/>
        </dgm:presLayoutVars>
      </dgm:prSet>
      <dgm:spPr/>
    </dgm:pt>
    <dgm:pt modelId="{B1EE00C0-BBB3-42F1-9545-CB6D91C86C11}" type="pres">
      <dgm:prSet presAssocID="{F469ADDB-18B5-497F-9285-31BF6A30EF54}" presName="hierChild4" presStyleCnt="0"/>
      <dgm:spPr/>
    </dgm:pt>
    <dgm:pt modelId="{800D45B5-C011-44A7-AF4A-845561A69CB9}" type="pres">
      <dgm:prSet presAssocID="{E714D0DD-A720-47FD-A9F1-816F614F26E1}" presName="Name23" presStyleLbl="parChTrans1D4" presStyleIdx="3" presStyleCnt="5"/>
      <dgm:spPr/>
    </dgm:pt>
    <dgm:pt modelId="{C1717276-B8A4-4722-8369-C3DADCE936B8}" type="pres">
      <dgm:prSet presAssocID="{AF1D3DC9-89B5-4862-BAA4-09119AB02D39}" presName="hierRoot4" presStyleCnt="0"/>
      <dgm:spPr/>
    </dgm:pt>
    <dgm:pt modelId="{CF11E7C1-AED7-4C8A-BAEA-CD9CFFC6742D}" type="pres">
      <dgm:prSet presAssocID="{AF1D3DC9-89B5-4862-BAA4-09119AB02D39}" presName="composite4" presStyleCnt="0"/>
      <dgm:spPr/>
    </dgm:pt>
    <dgm:pt modelId="{5E14F6BE-C708-4A8E-8B8F-CD5D3E2037D5}" type="pres">
      <dgm:prSet presAssocID="{AF1D3DC9-89B5-4862-BAA4-09119AB02D39}" presName="background4" presStyleLbl="node4" presStyleIdx="3" presStyleCnt="5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4F7E8253-9CB6-4874-81EE-298A2DFCB8E3}" type="pres">
      <dgm:prSet presAssocID="{AF1D3DC9-89B5-4862-BAA4-09119AB02D39}" presName="text4" presStyleLbl="fgAcc4" presStyleIdx="3" presStyleCnt="5" custScaleY="115995">
        <dgm:presLayoutVars>
          <dgm:chPref val="3"/>
        </dgm:presLayoutVars>
      </dgm:prSet>
      <dgm:spPr/>
    </dgm:pt>
    <dgm:pt modelId="{23A82077-1A22-4740-8A85-68FC8381097C}" type="pres">
      <dgm:prSet presAssocID="{AF1D3DC9-89B5-4862-BAA4-09119AB02D39}" presName="hierChild5" presStyleCnt="0"/>
      <dgm:spPr/>
    </dgm:pt>
    <dgm:pt modelId="{00033A55-E2C3-4B25-B41D-2CE829E884F8}" type="pres">
      <dgm:prSet presAssocID="{49D95B54-A978-4591-AF57-BA0A23FD78E3}" presName="Name23" presStyleLbl="parChTrans1D4" presStyleIdx="4" presStyleCnt="5"/>
      <dgm:spPr/>
    </dgm:pt>
    <dgm:pt modelId="{077722D4-F500-4E91-A9C2-4148A71B468C}" type="pres">
      <dgm:prSet presAssocID="{16A0DD15-0406-4FB7-BA1D-E4ED5B5420BF}" presName="hierRoot4" presStyleCnt="0"/>
      <dgm:spPr/>
    </dgm:pt>
    <dgm:pt modelId="{FA442E91-87D7-4CA8-8280-39B0406F56CB}" type="pres">
      <dgm:prSet presAssocID="{16A0DD15-0406-4FB7-BA1D-E4ED5B5420BF}" presName="composite4" presStyleCnt="0"/>
      <dgm:spPr/>
    </dgm:pt>
    <dgm:pt modelId="{F6A06D13-9101-465C-A98D-E3635AB4D6BE}" type="pres">
      <dgm:prSet presAssocID="{16A0DD15-0406-4FB7-BA1D-E4ED5B5420BF}" presName="background4" presStyleLbl="node4" presStyleIdx="4" presStyleCnt="5"/>
      <dgm:spPr>
        <a:effectLst>
          <a:glow rad="228600">
            <a:schemeClr val="accent1">
              <a:satMod val="175000"/>
              <a:alpha val="40000"/>
            </a:schemeClr>
          </a:glow>
        </a:effectLst>
      </dgm:spPr>
    </dgm:pt>
    <dgm:pt modelId="{C79798D3-A41C-4571-9A6A-05271B1C6D33}" type="pres">
      <dgm:prSet presAssocID="{16A0DD15-0406-4FB7-BA1D-E4ED5B5420BF}" presName="text4" presStyleLbl="fgAcc4" presStyleIdx="4" presStyleCnt="5" custScaleY="115995">
        <dgm:presLayoutVars>
          <dgm:chPref val="3"/>
        </dgm:presLayoutVars>
      </dgm:prSet>
      <dgm:spPr/>
    </dgm:pt>
    <dgm:pt modelId="{BF4041B3-8D64-49A3-A0F5-6BBE4B873249}" type="pres">
      <dgm:prSet presAssocID="{16A0DD15-0406-4FB7-BA1D-E4ED5B5420BF}" presName="hierChild5" presStyleCnt="0"/>
      <dgm:spPr/>
    </dgm:pt>
  </dgm:ptLst>
  <dgm:cxnLst>
    <dgm:cxn modelId="{49127106-0870-45A0-92F1-F98095EDAB67}" type="presOf" srcId="{976B2427-4BEF-4EA8-815F-257C390A499A}" destId="{B513942C-0FDF-4DBD-8E93-5D28AE314E97}" srcOrd="0" destOrd="0" presId="urn:microsoft.com/office/officeart/2005/8/layout/hierarchy1"/>
    <dgm:cxn modelId="{2A17EC0A-4C15-491B-819D-9AC13D004E1F}" type="presOf" srcId="{CC95B48D-C0A4-4FB6-ACB8-E25C040BB6E3}" destId="{BC472BEB-88BA-4770-9E5F-15B6A5307E3E}" srcOrd="0" destOrd="0" presId="urn:microsoft.com/office/officeart/2005/8/layout/hierarchy1"/>
    <dgm:cxn modelId="{578AC513-D691-4EC9-862F-02E371370D0B}" type="presOf" srcId="{BA7C8822-AB50-43DF-B65A-A5C7BA708404}" destId="{38EE55F4-1EC1-443D-8E69-243603224E51}" srcOrd="0" destOrd="0" presId="urn:microsoft.com/office/officeart/2005/8/layout/hierarchy1"/>
    <dgm:cxn modelId="{04C5C517-D22C-4018-A3DA-2877EC8FC898}" srcId="{34757BFC-DC2C-46F1-8621-1EF379F97187}" destId="{79AFFBD9-D840-4276-8657-6E3EAC34DBE7}" srcOrd="1" destOrd="0" parTransId="{CC95B48D-C0A4-4FB6-ACB8-E25C040BB6E3}" sibTransId="{14FF88B0-2CE8-484E-A4C5-086D8A110932}"/>
    <dgm:cxn modelId="{8873EB18-6971-4A10-99C7-09C5037D4E46}" type="presOf" srcId="{3DF723E6-483E-4FA1-A7E8-E0DE0B81FC64}" destId="{202E5064-B51D-45DF-B052-9EEEB54F946A}" srcOrd="0" destOrd="0" presId="urn:microsoft.com/office/officeart/2005/8/layout/hierarchy1"/>
    <dgm:cxn modelId="{B4890327-CD43-4548-86E7-E0FF4A675198}" type="presOf" srcId="{AF1D3DC9-89B5-4862-BAA4-09119AB02D39}" destId="{4F7E8253-9CB6-4874-81EE-298A2DFCB8E3}" srcOrd="0" destOrd="0" presId="urn:microsoft.com/office/officeart/2005/8/layout/hierarchy1"/>
    <dgm:cxn modelId="{8FE5902C-AF48-4F25-AD99-E60160B4DA7C}" type="presOf" srcId="{79AFFBD9-D840-4276-8657-6E3EAC34DBE7}" destId="{5B1BD1A5-A625-4223-9281-1976C544B9CD}" srcOrd="0" destOrd="0" presId="urn:microsoft.com/office/officeart/2005/8/layout/hierarchy1"/>
    <dgm:cxn modelId="{B9A2EC3F-3F15-4C2F-9138-92DADD5520AE}" srcId="{C93AA6FA-C352-4856-A545-4DEADAA7E1E7}" destId="{5E6AD691-A2BF-4CF0-A1EF-93F8CEA5E80C}" srcOrd="0" destOrd="0" parTransId="{2F813B40-C56E-48B4-A51E-448CBCFE344D}" sibTransId="{15F3E60D-A59A-45F2-9299-9024535DE8EF}"/>
    <dgm:cxn modelId="{A2A9B244-BDEA-49C9-8BB0-E01872F5DF74}" type="presOf" srcId="{14F66FF2-D241-46C8-872F-4AD6711F57F7}" destId="{6FD753BF-D390-47E6-9380-D3DD17823F46}" srcOrd="0" destOrd="0" presId="urn:microsoft.com/office/officeart/2005/8/layout/hierarchy1"/>
    <dgm:cxn modelId="{0E796A4A-61FB-461A-A666-9460F8585EDA}" type="presOf" srcId="{16A0DD15-0406-4FB7-BA1D-E4ED5B5420BF}" destId="{C79798D3-A41C-4571-9A6A-05271B1C6D33}" srcOrd="0" destOrd="0" presId="urn:microsoft.com/office/officeart/2005/8/layout/hierarchy1"/>
    <dgm:cxn modelId="{1C01294F-A69D-4CC9-8E9B-EFBCAA38A682}" type="presOf" srcId="{49D95B54-A978-4591-AF57-BA0A23FD78E3}" destId="{00033A55-E2C3-4B25-B41D-2CE829E884F8}" srcOrd="0" destOrd="0" presId="urn:microsoft.com/office/officeart/2005/8/layout/hierarchy1"/>
    <dgm:cxn modelId="{E2FB3C4F-1EE9-4F95-8662-BE12851AE7C2}" type="presOf" srcId="{34757BFC-DC2C-46F1-8621-1EF379F97187}" destId="{90AE3B1B-D066-437E-B5DB-018545F877A3}" srcOrd="0" destOrd="0" presId="urn:microsoft.com/office/officeart/2005/8/layout/hierarchy1"/>
    <dgm:cxn modelId="{6F38BA5B-41E7-4ECE-93F9-8348EFD89C87}" type="presOf" srcId="{668C8EFC-C7F7-414C-8BF5-DEF08BBE0E2B}" destId="{5C3F6B42-1827-4C05-96B2-F69606B1CCBE}" srcOrd="0" destOrd="0" presId="urn:microsoft.com/office/officeart/2005/8/layout/hierarchy1"/>
    <dgm:cxn modelId="{88F27269-61D7-45D9-B57D-42B9189488D3}" type="presOf" srcId="{F469ADDB-18B5-497F-9285-31BF6A30EF54}" destId="{29D315FF-0B2B-498D-B3E6-A1EF3157171C}" srcOrd="0" destOrd="0" presId="urn:microsoft.com/office/officeart/2005/8/layout/hierarchy1"/>
    <dgm:cxn modelId="{ED561678-59DA-4BF6-B5FD-1DD435DF6DDA}" type="presOf" srcId="{7C142D01-BED4-454F-BF4B-895F163579DD}" destId="{0C019FCF-A39F-4032-9725-6FF4E13A01F1}" srcOrd="0" destOrd="0" presId="urn:microsoft.com/office/officeart/2005/8/layout/hierarchy1"/>
    <dgm:cxn modelId="{D9A3357E-AB4C-414B-909C-5EA7A5767C04}" type="presOf" srcId="{5A753596-4A5F-423F-BCF9-E1668E053CB1}" destId="{60A81D1E-59F6-4A36-AE68-7DC1E1136F9A}" srcOrd="0" destOrd="0" presId="urn:microsoft.com/office/officeart/2005/8/layout/hierarchy1"/>
    <dgm:cxn modelId="{26691889-AD77-4FDC-95D0-224FA5374F12}" srcId="{C93AA6FA-C352-4856-A545-4DEADAA7E1E7}" destId="{F469ADDB-18B5-497F-9285-31BF6A30EF54}" srcOrd="2" destOrd="0" parTransId="{976B2427-4BEF-4EA8-815F-257C390A499A}" sibTransId="{DCC9E705-33B8-42C8-844F-BA895818C689}"/>
    <dgm:cxn modelId="{C644E493-1F52-4D1D-9496-13866170FCBD}" type="presOf" srcId="{AF31D59A-B8A4-4BDD-AE4B-D5DD8CD84FC8}" destId="{50A6FE51-7E70-43BB-B45A-1F22AF5D02BB}" srcOrd="0" destOrd="0" presId="urn:microsoft.com/office/officeart/2005/8/layout/hierarchy1"/>
    <dgm:cxn modelId="{A7DA49AA-2849-4013-8700-61ECD73FC635}" type="presOf" srcId="{A2FD412E-1334-41CA-BFF3-5978AA9872E8}" destId="{8D3CB851-9C58-41BD-846C-13A4F82E109A}" srcOrd="0" destOrd="0" presId="urn:microsoft.com/office/officeart/2005/8/layout/hierarchy1"/>
    <dgm:cxn modelId="{6E1AD7AB-226C-4D13-8EA1-ACFEB64A51CC}" type="presOf" srcId="{C93AA6FA-C352-4856-A545-4DEADAA7E1E7}" destId="{8200FECC-49C5-4B55-900A-E722606DBEE0}" srcOrd="0" destOrd="0" presId="urn:microsoft.com/office/officeart/2005/8/layout/hierarchy1"/>
    <dgm:cxn modelId="{69BF1CAF-BEC6-4716-9699-8D267778F8CC}" type="presOf" srcId="{E714D0DD-A720-47FD-A9F1-816F614F26E1}" destId="{800D45B5-C011-44A7-AF4A-845561A69CB9}" srcOrd="0" destOrd="0" presId="urn:microsoft.com/office/officeart/2005/8/layout/hierarchy1"/>
    <dgm:cxn modelId="{220C4CB3-B3ED-496A-9500-5706D0E61443}" srcId="{BA7C8822-AB50-43DF-B65A-A5C7BA708404}" destId="{C93AA6FA-C352-4856-A545-4DEADAA7E1E7}" srcOrd="0" destOrd="0" parTransId="{668C8EFC-C7F7-414C-8BF5-DEF08BBE0E2B}" sibTransId="{8DB33FDD-46F3-41D2-ACDD-7AEDF55D5B24}"/>
    <dgm:cxn modelId="{0FCA16BA-8D28-480C-9066-E3514F2EC033}" type="presOf" srcId="{5E6AD691-A2BF-4CF0-A1EF-93F8CEA5E80C}" destId="{7962A419-EAF9-47AA-93C9-6E1588991BDE}" srcOrd="0" destOrd="0" presId="urn:microsoft.com/office/officeart/2005/8/layout/hierarchy1"/>
    <dgm:cxn modelId="{7B52E4C7-473B-47E3-BEA9-97483ACA9205}" srcId="{14F66FF2-D241-46C8-872F-4AD6711F57F7}" destId="{BA7C8822-AB50-43DF-B65A-A5C7BA708404}" srcOrd="0" destOrd="0" parTransId="{8E5F9CD7-424C-4322-BBE7-F02171AF444E}" sibTransId="{27CE9698-6836-4D08-B9D4-02484AAF2C03}"/>
    <dgm:cxn modelId="{5F3FFFCE-602C-477F-9C62-EDC64917A53C}" type="presOf" srcId="{2F813B40-C56E-48B4-A51E-448CBCFE344D}" destId="{A4E9BAEC-55A8-453A-A626-0E8AC4AF227C}" srcOrd="0" destOrd="0" presId="urn:microsoft.com/office/officeart/2005/8/layout/hierarchy1"/>
    <dgm:cxn modelId="{8DD142D0-8975-45C4-AAA7-9CFB54B5261A}" srcId="{F469ADDB-18B5-497F-9285-31BF6A30EF54}" destId="{16A0DD15-0406-4FB7-BA1D-E4ED5B5420BF}" srcOrd="1" destOrd="0" parTransId="{49D95B54-A978-4591-AF57-BA0A23FD78E3}" sibTransId="{76BE6942-9557-4592-B6A9-817177CBA74A}"/>
    <dgm:cxn modelId="{F4E660D7-09A5-46D2-B35F-6BF2D8926CFE}" srcId="{5E6AD691-A2BF-4CF0-A1EF-93F8CEA5E80C}" destId="{AF31D59A-B8A4-4BDD-AE4B-D5DD8CD84FC8}" srcOrd="0" destOrd="0" parTransId="{3DF723E6-483E-4FA1-A7E8-E0DE0B81FC64}" sibTransId="{FD0368BD-B840-44C2-A59D-BEBF231210F3}"/>
    <dgm:cxn modelId="{0C7931DC-6CC3-4D02-AAB6-F5A9322B755B}" srcId="{F469ADDB-18B5-497F-9285-31BF6A30EF54}" destId="{AF1D3DC9-89B5-4862-BAA4-09119AB02D39}" srcOrd="0" destOrd="0" parTransId="{E714D0DD-A720-47FD-A9F1-816F614F26E1}" sibTransId="{40A5DA6D-D2EF-4844-B10F-50C797DE429D}"/>
    <dgm:cxn modelId="{1981BEE1-CA2F-4742-A597-62F109B0D165}" srcId="{34757BFC-DC2C-46F1-8621-1EF379F97187}" destId="{5A753596-4A5F-423F-BCF9-E1668E053CB1}" srcOrd="0" destOrd="0" parTransId="{7C142D01-BED4-454F-BF4B-895F163579DD}" sibTransId="{4ED54E88-E8B0-4C02-ABE5-D33357A5BE5F}"/>
    <dgm:cxn modelId="{CD0AD4E4-5A92-45F0-B3C2-760DC8C95A61}" srcId="{C93AA6FA-C352-4856-A545-4DEADAA7E1E7}" destId="{34757BFC-DC2C-46F1-8621-1EF379F97187}" srcOrd="1" destOrd="0" parTransId="{A2FD412E-1334-41CA-BFF3-5978AA9872E8}" sibTransId="{CA493E67-A5EA-48DF-B97B-978C13BA3EB5}"/>
    <dgm:cxn modelId="{A6D65162-7DC4-4E2D-8A66-0BD4E1FCCB36}" type="presParOf" srcId="{6FD753BF-D390-47E6-9380-D3DD17823F46}" destId="{8A27F140-0F7D-4007-AE84-AC3C9823ED7D}" srcOrd="0" destOrd="0" presId="urn:microsoft.com/office/officeart/2005/8/layout/hierarchy1"/>
    <dgm:cxn modelId="{CB09BA10-BF20-41F6-A653-F6ECD6F78842}" type="presParOf" srcId="{8A27F140-0F7D-4007-AE84-AC3C9823ED7D}" destId="{91DB1663-F1E4-4858-818D-8EF948BED221}" srcOrd="0" destOrd="0" presId="urn:microsoft.com/office/officeart/2005/8/layout/hierarchy1"/>
    <dgm:cxn modelId="{4252864D-5623-450A-9342-C73ADBD57EDB}" type="presParOf" srcId="{91DB1663-F1E4-4858-818D-8EF948BED221}" destId="{875BAECF-3B35-44A2-A03D-CC67797AB604}" srcOrd="0" destOrd="0" presId="urn:microsoft.com/office/officeart/2005/8/layout/hierarchy1"/>
    <dgm:cxn modelId="{17344237-13C4-4914-B2C5-AECCDA3785EB}" type="presParOf" srcId="{91DB1663-F1E4-4858-818D-8EF948BED221}" destId="{38EE55F4-1EC1-443D-8E69-243603224E51}" srcOrd="1" destOrd="0" presId="urn:microsoft.com/office/officeart/2005/8/layout/hierarchy1"/>
    <dgm:cxn modelId="{6A91C2FD-FD9B-4E5C-B3AF-E1D5746B0C68}" type="presParOf" srcId="{8A27F140-0F7D-4007-AE84-AC3C9823ED7D}" destId="{C29C791B-83D8-4B59-A239-F2A27CA93A11}" srcOrd="1" destOrd="0" presId="urn:microsoft.com/office/officeart/2005/8/layout/hierarchy1"/>
    <dgm:cxn modelId="{FABCD5F4-6384-46E6-B2D1-235FDB0CA032}" type="presParOf" srcId="{C29C791B-83D8-4B59-A239-F2A27CA93A11}" destId="{5C3F6B42-1827-4C05-96B2-F69606B1CCBE}" srcOrd="0" destOrd="0" presId="urn:microsoft.com/office/officeart/2005/8/layout/hierarchy1"/>
    <dgm:cxn modelId="{4A482A3F-7FA5-4397-A316-C79EBF26AEE0}" type="presParOf" srcId="{C29C791B-83D8-4B59-A239-F2A27CA93A11}" destId="{AD93EBBB-5E0A-4E04-8D50-49120267EF45}" srcOrd="1" destOrd="0" presId="urn:microsoft.com/office/officeart/2005/8/layout/hierarchy1"/>
    <dgm:cxn modelId="{80B4829F-15D8-423D-8706-F62D482C3E26}" type="presParOf" srcId="{AD93EBBB-5E0A-4E04-8D50-49120267EF45}" destId="{8B990D07-7AE6-45CC-9C0A-4285D496173F}" srcOrd="0" destOrd="0" presId="urn:microsoft.com/office/officeart/2005/8/layout/hierarchy1"/>
    <dgm:cxn modelId="{5F0EE149-020F-466C-ABB0-A1AE3F7D27EF}" type="presParOf" srcId="{8B990D07-7AE6-45CC-9C0A-4285D496173F}" destId="{ECFCFC90-C1E9-4C6A-A471-3A3ACA3B6281}" srcOrd="0" destOrd="0" presId="urn:microsoft.com/office/officeart/2005/8/layout/hierarchy1"/>
    <dgm:cxn modelId="{199F94C8-B19E-46D1-B214-620E063C9264}" type="presParOf" srcId="{8B990D07-7AE6-45CC-9C0A-4285D496173F}" destId="{8200FECC-49C5-4B55-900A-E722606DBEE0}" srcOrd="1" destOrd="0" presId="urn:microsoft.com/office/officeart/2005/8/layout/hierarchy1"/>
    <dgm:cxn modelId="{3EE30A12-E701-4947-ACED-23AEF725866A}" type="presParOf" srcId="{AD93EBBB-5E0A-4E04-8D50-49120267EF45}" destId="{EFD23E60-BB7C-4CD9-9415-32BB6BBF5BBF}" srcOrd="1" destOrd="0" presId="urn:microsoft.com/office/officeart/2005/8/layout/hierarchy1"/>
    <dgm:cxn modelId="{A29DC8B5-CECB-450C-A93A-EB6F59D4DC62}" type="presParOf" srcId="{EFD23E60-BB7C-4CD9-9415-32BB6BBF5BBF}" destId="{A4E9BAEC-55A8-453A-A626-0E8AC4AF227C}" srcOrd="0" destOrd="0" presId="urn:microsoft.com/office/officeart/2005/8/layout/hierarchy1"/>
    <dgm:cxn modelId="{19116F8E-9FD0-47DD-B8A0-73BFB071C76D}" type="presParOf" srcId="{EFD23E60-BB7C-4CD9-9415-32BB6BBF5BBF}" destId="{E7A3BC95-F6B6-45FA-8504-A1C28B185124}" srcOrd="1" destOrd="0" presId="urn:microsoft.com/office/officeart/2005/8/layout/hierarchy1"/>
    <dgm:cxn modelId="{156B2AB6-E984-4877-8B68-1BD7E9E53264}" type="presParOf" srcId="{E7A3BC95-F6B6-45FA-8504-A1C28B185124}" destId="{B11B876B-A3D3-4C4B-A7CD-3EC16FF408E1}" srcOrd="0" destOrd="0" presId="urn:microsoft.com/office/officeart/2005/8/layout/hierarchy1"/>
    <dgm:cxn modelId="{AED18EE5-500F-4BF9-AECB-66DAE6ABEB20}" type="presParOf" srcId="{B11B876B-A3D3-4C4B-A7CD-3EC16FF408E1}" destId="{A4E40050-33B6-4D91-A327-FF7C62B64E29}" srcOrd="0" destOrd="0" presId="urn:microsoft.com/office/officeart/2005/8/layout/hierarchy1"/>
    <dgm:cxn modelId="{6627DA84-83C1-4AC7-A220-27F9B8845B34}" type="presParOf" srcId="{B11B876B-A3D3-4C4B-A7CD-3EC16FF408E1}" destId="{7962A419-EAF9-47AA-93C9-6E1588991BDE}" srcOrd="1" destOrd="0" presId="urn:microsoft.com/office/officeart/2005/8/layout/hierarchy1"/>
    <dgm:cxn modelId="{05CFF7F3-A6A4-435C-A007-4BB5BB1ACB77}" type="presParOf" srcId="{E7A3BC95-F6B6-45FA-8504-A1C28B185124}" destId="{FA6EDDA3-AAE1-4519-930D-84BEAA6C1862}" srcOrd="1" destOrd="0" presId="urn:microsoft.com/office/officeart/2005/8/layout/hierarchy1"/>
    <dgm:cxn modelId="{981D6721-E59C-4C4D-981B-37223521753D}" type="presParOf" srcId="{FA6EDDA3-AAE1-4519-930D-84BEAA6C1862}" destId="{202E5064-B51D-45DF-B052-9EEEB54F946A}" srcOrd="0" destOrd="0" presId="urn:microsoft.com/office/officeart/2005/8/layout/hierarchy1"/>
    <dgm:cxn modelId="{C903A5DB-C037-4517-9925-46369A053900}" type="presParOf" srcId="{FA6EDDA3-AAE1-4519-930D-84BEAA6C1862}" destId="{D36F4695-BFE8-4CC1-A3C0-ABB18C6BA8CF}" srcOrd="1" destOrd="0" presId="urn:microsoft.com/office/officeart/2005/8/layout/hierarchy1"/>
    <dgm:cxn modelId="{4A3DE44B-55E3-4CEE-AB27-92E70FC1ADA5}" type="presParOf" srcId="{D36F4695-BFE8-4CC1-A3C0-ABB18C6BA8CF}" destId="{A8F8B464-2177-4734-B5A7-D3FEA223C3DA}" srcOrd="0" destOrd="0" presId="urn:microsoft.com/office/officeart/2005/8/layout/hierarchy1"/>
    <dgm:cxn modelId="{64D7521C-1C8C-403C-96DE-8766C8634D5D}" type="presParOf" srcId="{A8F8B464-2177-4734-B5A7-D3FEA223C3DA}" destId="{A9C65B40-54D1-4177-91B8-BD6307BF1033}" srcOrd="0" destOrd="0" presId="urn:microsoft.com/office/officeart/2005/8/layout/hierarchy1"/>
    <dgm:cxn modelId="{59D7CAB6-0163-4FAD-A108-EDD9AE9254F4}" type="presParOf" srcId="{A8F8B464-2177-4734-B5A7-D3FEA223C3DA}" destId="{50A6FE51-7E70-43BB-B45A-1F22AF5D02BB}" srcOrd="1" destOrd="0" presId="urn:microsoft.com/office/officeart/2005/8/layout/hierarchy1"/>
    <dgm:cxn modelId="{62B80B3B-CC8F-4B7E-8546-6CB9212F087F}" type="presParOf" srcId="{D36F4695-BFE8-4CC1-A3C0-ABB18C6BA8CF}" destId="{17FB67EE-F0C2-44AC-B9CF-460C7086AFAC}" srcOrd="1" destOrd="0" presId="urn:microsoft.com/office/officeart/2005/8/layout/hierarchy1"/>
    <dgm:cxn modelId="{9346159F-A247-4FF1-AF2F-7B6511CF455F}" type="presParOf" srcId="{EFD23E60-BB7C-4CD9-9415-32BB6BBF5BBF}" destId="{8D3CB851-9C58-41BD-846C-13A4F82E109A}" srcOrd="2" destOrd="0" presId="urn:microsoft.com/office/officeart/2005/8/layout/hierarchy1"/>
    <dgm:cxn modelId="{666F691D-53A2-48F2-B684-A4FCF945D729}" type="presParOf" srcId="{EFD23E60-BB7C-4CD9-9415-32BB6BBF5BBF}" destId="{8823CB1E-3281-47D1-A9D7-4AC8D8AD3408}" srcOrd="3" destOrd="0" presId="urn:microsoft.com/office/officeart/2005/8/layout/hierarchy1"/>
    <dgm:cxn modelId="{628B85A2-456E-4D9A-872B-20CC24B15F99}" type="presParOf" srcId="{8823CB1E-3281-47D1-A9D7-4AC8D8AD3408}" destId="{13C8E255-2D96-40C9-B56D-C6531D72BE53}" srcOrd="0" destOrd="0" presId="urn:microsoft.com/office/officeart/2005/8/layout/hierarchy1"/>
    <dgm:cxn modelId="{23ABF4E9-1EE1-4954-B589-1874B0E2FCCC}" type="presParOf" srcId="{13C8E255-2D96-40C9-B56D-C6531D72BE53}" destId="{BD04E800-6257-4B8D-97C5-4157291238E6}" srcOrd="0" destOrd="0" presId="urn:microsoft.com/office/officeart/2005/8/layout/hierarchy1"/>
    <dgm:cxn modelId="{C49CE177-1342-4E3C-B02E-FDBFF26CC294}" type="presParOf" srcId="{13C8E255-2D96-40C9-B56D-C6531D72BE53}" destId="{90AE3B1B-D066-437E-B5DB-018545F877A3}" srcOrd="1" destOrd="0" presId="urn:microsoft.com/office/officeart/2005/8/layout/hierarchy1"/>
    <dgm:cxn modelId="{4FC200FF-89AD-4F6A-9A46-1CBD74808839}" type="presParOf" srcId="{8823CB1E-3281-47D1-A9D7-4AC8D8AD3408}" destId="{E64A5CBB-835F-4CE6-B961-85974559F10F}" srcOrd="1" destOrd="0" presId="urn:microsoft.com/office/officeart/2005/8/layout/hierarchy1"/>
    <dgm:cxn modelId="{E304796C-419D-4430-B22A-B466EF890E52}" type="presParOf" srcId="{E64A5CBB-835F-4CE6-B961-85974559F10F}" destId="{0C019FCF-A39F-4032-9725-6FF4E13A01F1}" srcOrd="0" destOrd="0" presId="urn:microsoft.com/office/officeart/2005/8/layout/hierarchy1"/>
    <dgm:cxn modelId="{AD09411A-4D5F-4E69-BDA6-ABFF6D95A622}" type="presParOf" srcId="{E64A5CBB-835F-4CE6-B961-85974559F10F}" destId="{E6CFD7C5-0C85-45CE-8C96-C2954582AFC8}" srcOrd="1" destOrd="0" presId="urn:microsoft.com/office/officeart/2005/8/layout/hierarchy1"/>
    <dgm:cxn modelId="{2FA650C8-A4F4-4258-A4E9-F926EADE3BB3}" type="presParOf" srcId="{E6CFD7C5-0C85-45CE-8C96-C2954582AFC8}" destId="{713A5A4B-6EB1-4DCE-88FA-442005B2A08E}" srcOrd="0" destOrd="0" presId="urn:microsoft.com/office/officeart/2005/8/layout/hierarchy1"/>
    <dgm:cxn modelId="{9E7E69C1-9907-4365-8A88-E45BE8454F8A}" type="presParOf" srcId="{713A5A4B-6EB1-4DCE-88FA-442005B2A08E}" destId="{ABE17B71-6781-41A2-8AF6-07F04B2E1B3B}" srcOrd="0" destOrd="0" presId="urn:microsoft.com/office/officeart/2005/8/layout/hierarchy1"/>
    <dgm:cxn modelId="{A2D7A0C8-94BF-404A-B59D-75F00199D3F9}" type="presParOf" srcId="{713A5A4B-6EB1-4DCE-88FA-442005B2A08E}" destId="{60A81D1E-59F6-4A36-AE68-7DC1E1136F9A}" srcOrd="1" destOrd="0" presId="urn:microsoft.com/office/officeart/2005/8/layout/hierarchy1"/>
    <dgm:cxn modelId="{5A746031-3631-4308-9A61-01E956663DB8}" type="presParOf" srcId="{E6CFD7C5-0C85-45CE-8C96-C2954582AFC8}" destId="{55073833-8002-49CF-B655-F8931E2D23FD}" srcOrd="1" destOrd="0" presId="urn:microsoft.com/office/officeart/2005/8/layout/hierarchy1"/>
    <dgm:cxn modelId="{FDC9C031-5250-4EF4-A068-F9BB6280F792}" type="presParOf" srcId="{E64A5CBB-835F-4CE6-B961-85974559F10F}" destId="{BC472BEB-88BA-4770-9E5F-15B6A5307E3E}" srcOrd="2" destOrd="0" presId="urn:microsoft.com/office/officeart/2005/8/layout/hierarchy1"/>
    <dgm:cxn modelId="{57D45E77-115D-4946-8942-6E44F38B32A9}" type="presParOf" srcId="{E64A5CBB-835F-4CE6-B961-85974559F10F}" destId="{02B197A9-24F8-48BF-B893-BD514CEF2E64}" srcOrd="3" destOrd="0" presId="urn:microsoft.com/office/officeart/2005/8/layout/hierarchy1"/>
    <dgm:cxn modelId="{B36F0B55-73A2-4A61-BDF9-D055F2EBFFAF}" type="presParOf" srcId="{02B197A9-24F8-48BF-B893-BD514CEF2E64}" destId="{09D4810B-A0E6-4CD7-9FEB-ABFBDA32A0AE}" srcOrd="0" destOrd="0" presId="urn:microsoft.com/office/officeart/2005/8/layout/hierarchy1"/>
    <dgm:cxn modelId="{E72F7F42-57FC-4CCF-947F-CB2FB82109BB}" type="presParOf" srcId="{09D4810B-A0E6-4CD7-9FEB-ABFBDA32A0AE}" destId="{323AE676-23AF-4AAD-9007-BE9B231FEDA1}" srcOrd="0" destOrd="0" presId="urn:microsoft.com/office/officeart/2005/8/layout/hierarchy1"/>
    <dgm:cxn modelId="{2CE5F56B-297E-4B47-9D55-8B1AB9191BD7}" type="presParOf" srcId="{09D4810B-A0E6-4CD7-9FEB-ABFBDA32A0AE}" destId="{5B1BD1A5-A625-4223-9281-1976C544B9CD}" srcOrd="1" destOrd="0" presId="urn:microsoft.com/office/officeart/2005/8/layout/hierarchy1"/>
    <dgm:cxn modelId="{29C3F57A-3E93-42DC-86E3-C8014D00748A}" type="presParOf" srcId="{02B197A9-24F8-48BF-B893-BD514CEF2E64}" destId="{8E73A9BB-87B5-43FD-B076-32F3C14C87D6}" srcOrd="1" destOrd="0" presId="urn:microsoft.com/office/officeart/2005/8/layout/hierarchy1"/>
    <dgm:cxn modelId="{14113986-ED5C-4438-8779-9FE400F7CF0C}" type="presParOf" srcId="{EFD23E60-BB7C-4CD9-9415-32BB6BBF5BBF}" destId="{B513942C-0FDF-4DBD-8E93-5D28AE314E97}" srcOrd="4" destOrd="0" presId="urn:microsoft.com/office/officeart/2005/8/layout/hierarchy1"/>
    <dgm:cxn modelId="{934B2B62-AD47-4166-8F66-9C009ECC3B4D}" type="presParOf" srcId="{EFD23E60-BB7C-4CD9-9415-32BB6BBF5BBF}" destId="{2745925A-E1A1-4D5D-AF48-36A2E626C983}" srcOrd="5" destOrd="0" presId="urn:microsoft.com/office/officeart/2005/8/layout/hierarchy1"/>
    <dgm:cxn modelId="{867258F3-E34A-4B08-A694-350DC2B8D520}" type="presParOf" srcId="{2745925A-E1A1-4D5D-AF48-36A2E626C983}" destId="{055E2FFC-33E3-431A-941E-98BA57A71BBB}" srcOrd="0" destOrd="0" presId="urn:microsoft.com/office/officeart/2005/8/layout/hierarchy1"/>
    <dgm:cxn modelId="{BE5DF750-D0CA-4342-BDF3-34F2B0D93C3B}" type="presParOf" srcId="{055E2FFC-33E3-431A-941E-98BA57A71BBB}" destId="{5B6490DD-CAF6-49AF-BD4D-9F32C260EC8A}" srcOrd="0" destOrd="0" presId="urn:microsoft.com/office/officeart/2005/8/layout/hierarchy1"/>
    <dgm:cxn modelId="{51492EC9-F076-4A9B-9668-0CA3407CEB32}" type="presParOf" srcId="{055E2FFC-33E3-431A-941E-98BA57A71BBB}" destId="{29D315FF-0B2B-498D-B3E6-A1EF3157171C}" srcOrd="1" destOrd="0" presId="urn:microsoft.com/office/officeart/2005/8/layout/hierarchy1"/>
    <dgm:cxn modelId="{6011479A-1A9C-4B99-BEE4-57ABF8995075}" type="presParOf" srcId="{2745925A-E1A1-4D5D-AF48-36A2E626C983}" destId="{B1EE00C0-BBB3-42F1-9545-CB6D91C86C11}" srcOrd="1" destOrd="0" presId="urn:microsoft.com/office/officeart/2005/8/layout/hierarchy1"/>
    <dgm:cxn modelId="{A81C1374-D9D6-44AC-93CC-A85C2FE5F66F}" type="presParOf" srcId="{B1EE00C0-BBB3-42F1-9545-CB6D91C86C11}" destId="{800D45B5-C011-44A7-AF4A-845561A69CB9}" srcOrd="0" destOrd="0" presId="urn:microsoft.com/office/officeart/2005/8/layout/hierarchy1"/>
    <dgm:cxn modelId="{6911F12E-BB6B-496D-8666-5799E1281E4A}" type="presParOf" srcId="{B1EE00C0-BBB3-42F1-9545-CB6D91C86C11}" destId="{C1717276-B8A4-4722-8369-C3DADCE936B8}" srcOrd="1" destOrd="0" presId="urn:microsoft.com/office/officeart/2005/8/layout/hierarchy1"/>
    <dgm:cxn modelId="{721CD0AC-6755-455D-893E-AE6CFE0D2F1F}" type="presParOf" srcId="{C1717276-B8A4-4722-8369-C3DADCE936B8}" destId="{CF11E7C1-AED7-4C8A-BAEA-CD9CFFC6742D}" srcOrd="0" destOrd="0" presId="urn:microsoft.com/office/officeart/2005/8/layout/hierarchy1"/>
    <dgm:cxn modelId="{54CD018E-7F33-4C38-821A-D33B5111A16C}" type="presParOf" srcId="{CF11E7C1-AED7-4C8A-BAEA-CD9CFFC6742D}" destId="{5E14F6BE-C708-4A8E-8B8F-CD5D3E2037D5}" srcOrd="0" destOrd="0" presId="urn:microsoft.com/office/officeart/2005/8/layout/hierarchy1"/>
    <dgm:cxn modelId="{7BE78D23-8B35-4CD9-BD9E-DD51B5C1C60D}" type="presParOf" srcId="{CF11E7C1-AED7-4C8A-BAEA-CD9CFFC6742D}" destId="{4F7E8253-9CB6-4874-81EE-298A2DFCB8E3}" srcOrd="1" destOrd="0" presId="urn:microsoft.com/office/officeart/2005/8/layout/hierarchy1"/>
    <dgm:cxn modelId="{7350B66B-2933-420A-8A99-E9548118DD9E}" type="presParOf" srcId="{C1717276-B8A4-4722-8369-C3DADCE936B8}" destId="{23A82077-1A22-4740-8A85-68FC8381097C}" srcOrd="1" destOrd="0" presId="urn:microsoft.com/office/officeart/2005/8/layout/hierarchy1"/>
    <dgm:cxn modelId="{8F60DD3A-90F2-4EE5-894E-55551D60C526}" type="presParOf" srcId="{B1EE00C0-BBB3-42F1-9545-CB6D91C86C11}" destId="{00033A55-E2C3-4B25-B41D-2CE829E884F8}" srcOrd="2" destOrd="0" presId="urn:microsoft.com/office/officeart/2005/8/layout/hierarchy1"/>
    <dgm:cxn modelId="{8817C3F7-FBCE-4453-B9E8-39301B757B11}" type="presParOf" srcId="{B1EE00C0-BBB3-42F1-9545-CB6D91C86C11}" destId="{077722D4-F500-4E91-A9C2-4148A71B468C}" srcOrd="3" destOrd="0" presId="urn:microsoft.com/office/officeart/2005/8/layout/hierarchy1"/>
    <dgm:cxn modelId="{9363C887-EA18-4587-A18B-70DD9BBCD1C4}" type="presParOf" srcId="{077722D4-F500-4E91-A9C2-4148A71B468C}" destId="{FA442E91-87D7-4CA8-8280-39B0406F56CB}" srcOrd="0" destOrd="0" presId="urn:microsoft.com/office/officeart/2005/8/layout/hierarchy1"/>
    <dgm:cxn modelId="{D2B3B92C-E298-4A98-A871-CE354C06EEF4}" type="presParOf" srcId="{FA442E91-87D7-4CA8-8280-39B0406F56CB}" destId="{F6A06D13-9101-465C-A98D-E3635AB4D6BE}" srcOrd="0" destOrd="0" presId="urn:microsoft.com/office/officeart/2005/8/layout/hierarchy1"/>
    <dgm:cxn modelId="{E39F0D3A-4698-4908-B781-40F10943C2BC}" type="presParOf" srcId="{FA442E91-87D7-4CA8-8280-39B0406F56CB}" destId="{C79798D3-A41C-4571-9A6A-05271B1C6D33}" srcOrd="1" destOrd="0" presId="urn:microsoft.com/office/officeart/2005/8/layout/hierarchy1"/>
    <dgm:cxn modelId="{6703B27E-4689-4917-92AD-C8DB13E1DA6D}" type="presParOf" srcId="{077722D4-F500-4E91-A9C2-4148A71B468C}" destId="{BF4041B3-8D64-49A3-A0F5-6BBE4B873249}" srcOrd="1" destOrd="0" presId="urn:microsoft.com/office/officeart/2005/8/layout/hierarchy1"/>
  </dgm:cxnLst>
  <dgm:bg>
    <a:effectLst>
      <a:glow rad="228600">
        <a:schemeClr val="accent1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341536-48D7-4BB0-B9A9-DF89366F855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8B54D8-98E6-4B76-965E-F137214305D5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Diphenhydramine or Dimenhydrinate</a:t>
          </a:r>
        </a:p>
      </dgm:t>
    </dgm:pt>
    <dgm:pt modelId="{C3EF99FE-9D32-4DF3-8EC4-4A73943C2843}" type="parTrans" cxnId="{9F65E17F-A663-4CEB-B3A9-7ADD196EC92D}">
      <dgm:prSet/>
      <dgm:spPr/>
      <dgm:t>
        <a:bodyPr/>
        <a:lstStyle/>
        <a:p>
          <a:endParaRPr lang="en-US"/>
        </a:p>
      </dgm:t>
    </dgm:pt>
    <dgm:pt modelId="{6866FC9B-D2DE-4F8D-81F2-6411F4EED5AB}" type="sibTrans" cxnId="{9F65E17F-A663-4CEB-B3A9-7ADD196EC92D}">
      <dgm:prSet/>
      <dgm:spPr/>
      <dgm:t>
        <a:bodyPr/>
        <a:lstStyle/>
        <a:p>
          <a:endParaRPr lang="en-US"/>
        </a:p>
      </dgm:t>
    </dgm:pt>
    <dgm:pt modelId="{6446EA49-5AE9-42F7-AD3C-D07DE1A9DB11}">
      <dgm:prSet phldrT="[Text]" custT="1"/>
      <dgm:spPr/>
      <dgm:t>
        <a:bodyPr anchor="ctr"/>
        <a:lstStyle/>
        <a:p>
          <a:r>
            <a:rPr lang="en-US" sz="2000" dirty="0"/>
            <a:t>Dosing: </a:t>
          </a:r>
        </a:p>
        <a:p>
          <a:r>
            <a:rPr lang="en-US" sz="2000" dirty="0"/>
            <a:t>0.5 – 1.0 mg/Kg up to 25 mg</a:t>
          </a:r>
        </a:p>
      </dgm:t>
    </dgm:pt>
    <dgm:pt modelId="{56D95965-8221-41B0-A23C-A93E5621EB72}" type="parTrans" cxnId="{ECB25C8C-DBCC-4654-AC18-0F92593D37CC}">
      <dgm:prSet/>
      <dgm:spPr/>
      <dgm:t>
        <a:bodyPr/>
        <a:lstStyle/>
        <a:p>
          <a:endParaRPr lang="en-US"/>
        </a:p>
      </dgm:t>
    </dgm:pt>
    <dgm:pt modelId="{386C189C-0AB6-4907-AFC0-3EB1D45E9405}" type="sibTrans" cxnId="{ECB25C8C-DBCC-4654-AC18-0F92593D37CC}">
      <dgm:prSet/>
      <dgm:spPr/>
      <dgm:t>
        <a:bodyPr/>
        <a:lstStyle/>
        <a:p>
          <a:endParaRPr lang="en-US"/>
        </a:p>
      </dgm:t>
    </dgm:pt>
    <dgm:pt modelId="{E3D5C7D9-F185-41FD-A8DD-A92D724A3B95}">
      <dgm:prSet phldrT="[Text]" custT="1"/>
      <dgm:spPr/>
      <dgm:t>
        <a:bodyPr/>
        <a:lstStyle/>
        <a:p>
          <a:r>
            <a:rPr lang="en-US" sz="2000" dirty="0"/>
            <a:t>Mechanism:</a:t>
          </a:r>
        </a:p>
        <a:p>
          <a:r>
            <a:rPr lang="en-US" sz="2000" dirty="0"/>
            <a:t>Inhibit ACh and H1 receptors in the NTS and vestibular system</a:t>
          </a:r>
        </a:p>
      </dgm:t>
    </dgm:pt>
    <dgm:pt modelId="{AA1DE6B3-7A45-425B-9C09-68AEED91EE6D}" type="parTrans" cxnId="{53D12667-D8D3-470E-8760-CADDE7BA57C0}">
      <dgm:prSet/>
      <dgm:spPr/>
      <dgm:t>
        <a:bodyPr/>
        <a:lstStyle/>
        <a:p>
          <a:endParaRPr lang="en-US"/>
        </a:p>
      </dgm:t>
    </dgm:pt>
    <dgm:pt modelId="{CC5D7BB0-ED59-40F5-9038-7E37A4EDD4A2}" type="sibTrans" cxnId="{53D12667-D8D3-470E-8760-CADDE7BA57C0}">
      <dgm:prSet/>
      <dgm:spPr/>
      <dgm:t>
        <a:bodyPr/>
        <a:lstStyle/>
        <a:p>
          <a:endParaRPr lang="en-US"/>
        </a:p>
      </dgm:t>
    </dgm:pt>
    <dgm:pt modelId="{E72E1084-BB3C-49AF-A6DD-CEE496BABE08}">
      <dgm:prSet phldrT="[Text]" custT="1"/>
      <dgm:spPr/>
      <dgm:t>
        <a:bodyPr anchor="ctr"/>
        <a:lstStyle/>
        <a:p>
          <a:r>
            <a:rPr lang="en-US" sz="2000" dirty="0"/>
            <a:t>Side Effects: </a:t>
          </a:r>
        </a:p>
        <a:p>
          <a:r>
            <a:rPr lang="en-US" sz="2000" dirty="0"/>
            <a:t>Sedation</a:t>
          </a:r>
        </a:p>
        <a:p>
          <a:r>
            <a:rPr lang="en-US" sz="2000" dirty="0"/>
            <a:t>Urinary retention</a:t>
          </a:r>
        </a:p>
        <a:p>
          <a:r>
            <a:rPr lang="en-US" sz="2000" dirty="0"/>
            <a:t>Blurred Vision</a:t>
          </a:r>
        </a:p>
        <a:p>
          <a:r>
            <a:rPr lang="en-US" sz="2000" dirty="0"/>
            <a:t>Dry Mouth</a:t>
          </a:r>
        </a:p>
      </dgm:t>
    </dgm:pt>
    <dgm:pt modelId="{C4C30DF2-FF62-4793-A9EE-C41163E1B2D4}" type="parTrans" cxnId="{4BC9048C-CAFC-4F31-8736-A8FD96CC0D2F}">
      <dgm:prSet/>
      <dgm:spPr/>
      <dgm:t>
        <a:bodyPr/>
        <a:lstStyle/>
        <a:p>
          <a:endParaRPr lang="en-US"/>
        </a:p>
      </dgm:t>
    </dgm:pt>
    <dgm:pt modelId="{ACF0848A-F4A0-493D-957C-7583865DBA08}" type="sibTrans" cxnId="{4BC9048C-CAFC-4F31-8736-A8FD96CC0D2F}">
      <dgm:prSet/>
      <dgm:spPr/>
      <dgm:t>
        <a:bodyPr/>
        <a:lstStyle/>
        <a:p>
          <a:endParaRPr lang="en-US"/>
        </a:p>
      </dgm:t>
    </dgm:pt>
    <dgm:pt modelId="{CF196823-2B39-4EE1-9633-05EE3FAA5739}">
      <dgm:prSet custT="1"/>
      <dgm:spPr/>
      <dgm:t>
        <a:bodyPr anchor="ctr"/>
        <a:lstStyle/>
        <a:p>
          <a:r>
            <a:rPr lang="en-US" sz="2000" dirty="0"/>
            <a:t>Inexpensive</a:t>
          </a:r>
        </a:p>
        <a:p>
          <a:r>
            <a:rPr lang="en-US" sz="2000" dirty="0"/>
            <a:t>Motion sickness</a:t>
          </a:r>
        </a:p>
      </dgm:t>
    </dgm:pt>
    <dgm:pt modelId="{0C99CCFB-2A14-4D01-B142-5CACA0FE4940}" type="parTrans" cxnId="{827B68C1-1A1B-4AA1-BB94-F41B3065AD91}">
      <dgm:prSet/>
      <dgm:spPr/>
      <dgm:t>
        <a:bodyPr/>
        <a:lstStyle/>
        <a:p>
          <a:endParaRPr lang="en-US"/>
        </a:p>
      </dgm:t>
    </dgm:pt>
    <dgm:pt modelId="{8F555FE7-9CED-4A3A-A463-131C18C9792B}" type="sibTrans" cxnId="{827B68C1-1A1B-4AA1-BB94-F41B3065AD91}">
      <dgm:prSet/>
      <dgm:spPr/>
      <dgm:t>
        <a:bodyPr/>
        <a:lstStyle/>
        <a:p>
          <a:endParaRPr lang="en-US"/>
        </a:p>
      </dgm:t>
    </dgm:pt>
    <dgm:pt modelId="{D0FACF05-A698-491F-9AE7-A57FF1D844F2}" type="pres">
      <dgm:prSet presAssocID="{E2341536-48D7-4BB0-B9A9-DF89366F855F}" presName="composite" presStyleCnt="0">
        <dgm:presLayoutVars>
          <dgm:chMax val="1"/>
          <dgm:dir/>
          <dgm:resizeHandles val="exact"/>
        </dgm:presLayoutVars>
      </dgm:prSet>
      <dgm:spPr/>
    </dgm:pt>
    <dgm:pt modelId="{C6D190C7-4A85-46D4-8FAC-51C492B3B234}" type="pres">
      <dgm:prSet presAssocID="{AC8B54D8-98E6-4B76-965E-F137214305D5}" presName="roof" presStyleLbl="dkBgShp" presStyleIdx="0" presStyleCnt="2"/>
      <dgm:spPr/>
    </dgm:pt>
    <dgm:pt modelId="{F7094CC7-065E-4469-8B1B-4CFE491BA6F8}" type="pres">
      <dgm:prSet presAssocID="{AC8B54D8-98E6-4B76-965E-F137214305D5}" presName="pillars" presStyleCnt="0"/>
      <dgm:spPr/>
    </dgm:pt>
    <dgm:pt modelId="{2E54A7F4-7826-4449-833E-5511A4BD5F2B}" type="pres">
      <dgm:prSet presAssocID="{AC8B54D8-98E6-4B76-965E-F137214305D5}" presName="pillar1" presStyleLbl="node1" presStyleIdx="0" presStyleCnt="4">
        <dgm:presLayoutVars>
          <dgm:bulletEnabled val="1"/>
        </dgm:presLayoutVars>
      </dgm:prSet>
      <dgm:spPr/>
    </dgm:pt>
    <dgm:pt modelId="{0F860258-678C-4E30-A500-3628D9BCE2DA}" type="pres">
      <dgm:prSet presAssocID="{E3D5C7D9-F185-41FD-A8DD-A92D724A3B95}" presName="pillarX" presStyleLbl="node1" presStyleIdx="1" presStyleCnt="4" custLinFactNeighborX="-483" custLinFactNeighborY="-249">
        <dgm:presLayoutVars>
          <dgm:bulletEnabled val="1"/>
        </dgm:presLayoutVars>
      </dgm:prSet>
      <dgm:spPr/>
    </dgm:pt>
    <dgm:pt modelId="{6B298FEA-D3A6-421B-B09B-2E8954D17294}" type="pres">
      <dgm:prSet presAssocID="{CF196823-2B39-4EE1-9633-05EE3FAA5739}" presName="pillarX" presStyleLbl="node1" presStyleIdx="2" presStyleCnt="4">
        <dgm:presLayoutVars>
          <dgm:bulletEnabled val="1"/>
        </dgm:presLayoutVars>
      </dgm:prSet>
      <dgm:spPr/>
    </dgm:pt>
    <dgm:pt modelId="{0907CD96-C4B3-4CAF-A0B5-528E87FE3E3A}" type="pres">
      <dgm:prSet presAssocID="{E72E1084-BB3C-49AF-A6DD-CEE496BABE08}" presName="pillarX" presStyleLbl="node1" presStyleIdx="3" presStyleCnt="4">
        <dgm:presLayoutVars>
          <dgm:bulletEnabled val="1"/>
        </dgm:presLayoutVars>
      </dgm:prSet>
      <dgm:spPr/>
    </dgm:pt>
    <dgm:pt modelId="{0EE27DBA-488B-4871-853E-74C791C7354F}" type="pres">
      <dgm:prSet presAssocID="{AC8B54D8-98E6-4B76-965E-F137214305D5}" presName="base" presStyleLbl="dkBgShp" presStyleIdx="1" presStyleCnt="2"/>
      <dgm:spPr>
        <a:solidFill>
          <a:srgbClr val="0FA5CC"/>
        </a:solidFill>
      </dgm:spPr>
    </dgm:pt>
  </dgm:ptLst>
  <dgm:cxnLst>
    <dgm:cxn modelId="{5C6B9C0B-94C1-4C33-8CFF-799B8C685FE6}" type="presOf" srcId="{E72E1084-BB3C-49AF-A6DD-CEE496BABE08}" destId="{0907CD96-C4B3-4CAF-A0B5-528E87FE3E3A}" srcOrd="0" destOrd="0" presId="urn:microsoft.com/office/officeart/2005/8/layout/hList3"/>
    <dgm:cxn modelId="{FCAE361C-240C-42B0-8E6F-66B5989E314E}" type="presOf" srcId="{E2341536-48D7-4BB0-B9A9-DF89366F855F}" destId="{D0FACF05-A698-491F-9AE7-A57FF1D844F2}" srcOrd="0" destOrd="0" presId="urn:microsoft.com/office/officeart/2005/8/layout/hList3"/>
    <dgm:cxn modelId="{F94C4C54-0233-4B4B-9BD2-1D7D67140059}" type="presOf" srcId="{E3D5C7D9-F185-41FD-A8DD-A92D724A3B95}" destId="{0F860258-678C-4E30-A500-3628D9BCE2DA}" srcOrd="0" destOrd="0" presId="urn:microsoft.com/office/officeart/2005/8/layout/hList3"/>
    <dgm:cxn modelId="{4D858B58-AADE-4815-96F1-D768C8268139}" type="presOf" srcId="{6446EA49-5AE9-42F7-AD3C-D07DE1A9DB11}" destId="{2E54A7F4-7826-4449-833E-5511A4BD5F2B}" srcOrd="0" destOrd="0" presId="urn:microsoft.com/office/officeart/2005/8/layout/hList3"/>
    <dgm:cxn modelId="{53D12667-D8D3-470E-8760-CADDE7BA57C0}" srcId="{AC8B54D8-98E6-4B76-965E-F137214305D5}" destId="{E3D5C7D9-F185-41FD-A8DD-A92D724A3B95}" srcOrd="1" destOrd="0" parTransId="{AA1DE6B3-7A45-425B-9C09-68AEED91EE6D}" sibTransId="{CC5D7BB0-ED59-40F5-9038-7E37A4EDD4A2}"/>
    <dgm:cxn modelId="{5412CA78-65ED-4DD1-8DCA-E28DE2ABD34C}" type="presOf" srcId="{AC8B54D8-98E6-4B76-965E-F137214305D5}" destId="{C6D190C7-4A85-46D4-8FAC-51C492B3B234}" srcOrd="0" destOrd="0" presId="urn:microsoft.com/office/officeart/2005/8/layout/hList3"/>
    <dgm:cxn modelId="{9F65E17F-A663-4CEB-B3A9-7ADD196EC92D}" srcId="{E2341536-48D7-4BB0-B9A9-DF89366F855F}" destId="{AC8B54D8-98E6-4B76-965E-F137214305D5}" srcOrd="0" destOrd="0" parTransId="{C3EF99FE-9D32-4DF3-8EC4-4A73943C2843}" sibTransId="{6866FC9B-D2DE-4F8D-81F2-6411F4EED5AB}"/>
    <dgm:cxn modelId="{4BC9048C-CAFC-4F31-8736-A8FD96CC0D2F}" srcId="{AC8B54D8-98E6-4B76-965E-F137214305D5}" destId="{E72E1084-BB3C-49AF-A6DD-CEE496BABE08}" srcOrd="3" destOrd="0" parTransId="{C4C30DF2-FF62-4793-A9EE-C41163E1B2D4}" sibTransId="{ACF0848A-F4A0-493D-957C-7583865DBA08}"/>
    <dgm:cxn modelId="{3EB5178C-9E0A-46BF-8C4F-4FAC55DFC9C4}" type="presOf" srcId="{CF196823-2B39-4EE1-9633-05EE3FAA5739}" destId="{6B298FEA-D3A6-421B-B09B-2E8954D17294}" srcOrd="0" destOrd="0" presId="urn:microsoft.com/office/officeart/2005/8/layout/hList3"/>
    <dgm:cxn modelId="{ECB25C8C-DBCC-4654-AC18-0F92593D37CC}" srcId="{AC8B54D8-98E6-4B76-965E-F137214305D5}" destId="{6446EA49-5AE9-42F7-AD3C-D07DE1A9DB11}" srcOrd="0" destOrd="0" parTransId="{56D95965-8221-41B0-A23C-A93E5621EB72}" sibTransId="{386C189C-0AB6-4907-AFC0-3EB1D45E9405}"/>
    <dgm:cxn modelId="{827B68C1-1A1B-4AA1-BB94-F41B3065AD91}" srcId="{AC8B54D8-98E6-4B76-965E-F137214305D5}" destId="{CF196823-2B39-4EE1-9633-05EE3FAA5739}" srcOrd="2" destOrd="0" parTransId="{0C99CCFB-2A14-4D01-B142-5CACA0FE4940}" sibTransId="{8F555FE7-9CED-4A3A-A463-131C18C9792B}"/>
    <dgm:cxn modelId="{0DC68603-E069-40FE-93BC-88698E3A870E}" type="presParOf" srcId="{D0FACF05-A698-491F-9AE7-A57FF1D844F2}" destId="{C6D190C7-4A85-46D4-8FAC-51C492B3B234}" srcOrd="0" destOrd="0" presId="urn:microsoft.com/office/officeart/2005/8/layout/hList3"/>
    <dgm:cxn modelId="{73B4606E-FEAC-4811-8531-62968EEFEACB}" type="presParOf" srcId="{D0FACF05-A698-491F-9AE7-A57FF1D844F2}" destId="{F7094CC7-065E-4469-8B1B-4CFE491BA6F8}" srcOrd="1" destOrd="0" presId="urn:microsoft.com/office/officeart/2005/8/layout/hList3"/>
    <dgm:cxn modelId="{E6DB3F6C-5E88-4055-B328-C89411E3B15A}" type="presParOf" srcId="{F7094CC7-065E-4469-8B1B-4CFE491BA6F8}" destId="{2E54A7F4-7826-4449-833E-5511A4BD5F2B}" srcOrd="0" destOrd="0" presId="urn:microsoft.com/office/officeart/2005/8/layout/hList3"/>
    <dgm:cxn modelId="{10A39139-3547-43D9-AFA4-E58FE77DF017}" type="presParOf" srcId="{F7094CC7-065E-4469-8B1B-4CFE491BA6F8}" destId="{0F860258-678C-4E30-A500-3628D9BCE2DA}" srcOrd="1" destOrd="0" presId="urn:microsoft.com/office/officeart/2005/8/layout/hList3"/>
    <dgm:cxn modelId="{CE382350-396F-4A60-BF6B-B1011D5CAD17}" type="presParOf" srcId="{F7094CC7-065E-4469-8B1B-4CFE491BA6F8}" destId="{6B298FEA-D3A6-421B-B09B-2E8954D17294}" srcOrd="2" destOrd="0" presId="urn:microsoft.com/office/officeart/2005/8/layout/hList3"/>
    <dgm:cxn modelId="{3FEBCC5D-C890-42F4-96AD-09078CC50978}" type="presParOf" srcId="{F7094CC7-065E-4469-8B1B-4CFE491BA6F8}" destId="{0907CD96-C4B3-4CAF-A0B5-528E87FE3E3A}" srcOrd="3" destOrd="0" presId="urn:microsoft.com/office/officeart/2005/8/layout/hList3"/>
    <dgm:cxn modelId="{0729B983-AD05-41D2-BDD6-3FF57C5ECE7F}" type="presParOf" srcId="{D0FACF05-A698-491F-9AE7-A57FF1D844F2}" destId="{0EE27DBA-488B-4871-853E-74C791C7354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D8A42D-3DF1-49D3-A2FD-C8C18332AA7E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FE0FDC-E64D-4BBF-B5EA-664C51FD9739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Droperidol</a:t>
          </a:r>
        </a:p>
      </dgm:t>
    </dgm:pt>
    <dgm:pt modelId="{748EC955-6F6F-4F71-AFCE-1C5F71A4EBD5}" type="parTrans" cxnId="{5B1DB3DF-02F2-488D-B588-D12923A01E72}">
      <dgm:prSet/>
      <dgm:spPr/>
      <dgm:t>
        <a:bodyPr/>
        <a:lstStyle/>
        <a:p>
          <a:endParaRPr lang="en-US"/>
        </a:p>
      </dgm:t>
    </dgm:pt>
    <dgm:pt modelId="{ED65F1C1-43DC-48AE-BCEE-1FF389760AD5}" type="sibTrans" cxnId="{5B1DB3DF-02F2-488D-B588-D12923A01E72}">
      <dgm:prSet/>
      <dgm:spPr/>
      <dgm:t>
        <a:bodyPr/>
        <a:lstStyle/>
        <a:p>
          <a:endParaRPr lang="en-US"/>
        </a:p>
      </dgm:t>
    </dgm:pt>
    <dgm:pt modelId="{0D7A9D06-BD9E-4EDF-8F9A-9E8D81B8C3C0}">
      <dgm:prSet phldrT="[Text]" custT="1"/>
      <dgm:spPr/>
      <dgm:t>
        <a:bodyPr anchor="ctr"/>
        <a:lstStyle/>
        <a:p>
          <a:r>
            <a:rPr lang="en-US" sz="2000" dirty="0"/>
            <a:t>Dosing: </a:t>
          </a:r>
        </a:p>
        <a:p>
          <a:r>
            <a:rPr lang="en-US" sz="2000" dirty="0"/>
            <a:t>10 – 15 mcg/kg up to 1.25 mg</a:t>
          </a:r>
        </a:p>
      </dgm:t>
    </dgm:pt>
    <dgm:pt modelId="{60DF2258-092E-4528-B538-235EFE3A2C70}" type="parTrans" cxnId="{ABDD0AEF-A8AC-48DF-AB9A-319BBD517EE8}">
      <dgm:prSet/>
      <dgm:spPr/>
      <dgm:t>
        <a:bodyPr/>
        <a:lstStyle/>
        <a:p>
          <a:endParaRPr lang="en-US"/>
        </a:p>
      </dgm:t>
    </dgm:pt>
    <dgm:pt modelId="{96344994-58BE-4A97-B75F-EE931F2497BB}" type="sibTrans" cxnId="{ABDD0AEF-A8AC-48DF-AB9A-319BBD517EE8}">
      <dgm:prSet/>
      <dgm:spPr/>
      <dgm:t>
        <a:bodyPr/>
        <a:lstStyle/>
        <a:p>
          <a:endParaRPr lang="en-US"/>
        </a:p>
      </dgm:t>
    </dgm:pt>
    <dgm:pt modelId="{AC936D51-AF29-4B98-A87F-ED8712DA6F39}">
      <dgm:prSet phldrT="[Text]" custT="1"/>
      <dgm:spPr/>
      <dgm:t>
        <a:bodyPr anchor="ctr"/>
        <a:lstStyle/>
        <a:p>
          <a:r>
            <a:rPr lang="en-US" sz="2000" dirty="0"/>
            <a:t>Mechanism:</a:t>
          </a:r>
        </a:p>
        <a:p>
          <a:r>
            <a:rPr lang="en-US" sz="2000" dirty="0"/>
            <a:t>Dopaminergic antagonist</a:t>
          </a:r>
        </a:p>
        <a:p>
          <a:r>
            <a:rPr lang="en-US" sz="2000" dirty="0"/>
            <a:t>Alpha receptor antagonist</a:t>
          </a:r>
        </a:p>
      </dgm:t>
    </dgm:pt>
    <dgm:pt modelId="{E0BA0967-7F35-469A-9104-81E3E2F9315D}" type="parTrans" cxnId="{00CC3FB9-91B7-4D70-B9B1-86F8DA1DFD3A}">
      <dgm:prSet/>
      <dgm:spPr/>
      <dgm:t>
        <a:bodyPr/>
        <a:lstStyle/>
        <a:p>
          <a:endParaRPr lang="en-US"/>
        </a:p>
      </dgm:t>
    </dgm:pt>
    <dgm:pt modelId="{8E94A47A-3E37-474B-A834-CFA5DC367FBA}" type="sibTrans" cxnId="{00CC3FB9-91B7-4D70-B9B1-86F8DA1DFD3A}">
      <dgm:prSet/>
      <dgm:spPr/>
      <dgm:t>
        <a:bodyPr/>
        <a:lstStyle/>
        <a:p>
          <a:endParaRPr lang="en-US"/>
        </a:p>
      </dgm:t>
    </dgm:pt>
    <dgm:pt modelId="{81382D8C-5035-4DC8-B665-AD3CBC7806D7}">
      <dgm:prSet phldrT="[Text]" custT="1"/>
      <dgm:spPr/>
      <dgm:t>
        <a:bodyPr anchor="ctr"/>
        <a:lstStyle/>
        <a:p>
          <a:r>
            <a:rPr lang="en-US" sz="2000" dirty="0"/>
            <a:t>Side Effects:</a:t>
          </a:r>
        </a:p>
        <a:p>
          <a:r>
            <a:rPr lang="en-US" sz="2000" dirty="0"/>
            <a:t>Sedation less with low dose use</a:t>
          </a:r>
        </a:p>
        <a:p>
          <a:r>
            <a:rPr lang="en-US" sz="2000" dirty="0"/>
            <a:t>QTc prolongation of questionable import at low therapeutic doses</a:t>
          </a:r>
        </a:p>
      </dgm:t>
    </dgm:pt>
    <dgm:pt modelId="{548D27E3-A2D4-4956-866F-9485F15E4BE8}" type="parTrans" cxnId="{6AF67F0C-5F86-48E5-A956-A36313AEDF09}">
      <dgm:prSet/>
      <dgm:spPr/>
      <dgm:t>
        <a:bodyPr/>
        <a:lstStyle/>
        <a:p>
          <a:endParaRPr lang="en-US"/>
        </a:p>
      </dgm:t>
    </dgm:pt>
    <dgm:pt modelId="{5014C5E8-662C-43D5-8C23-C3BBE171A819}" type="sibTrans" cxnId="{6AF67F0C-5F86-48E5-A956-A36313AEDF09}">
      <dgm:prSet/>
      <dgm:spPr/>
      <dgm:t>
        <a:bodyPr/>
        <a:lstStyle/>
        <a:p>
          <a:endParaRPr lang="en-US"/>
        </a:p>
      </dgm:t>
    </dgm:pt>
    <dgm:pt modelId="{ECA05663-0FDC-4D11-88E4-B6F7F96C3065}">
      <dgm:prSet custT="1"/>
      <dgm:spPr/>
      <dgm:t>
        <a:bodyPr anchor="ctr"/>
        <a:lstStyle/>
        <a:p>
          <a:r>
            <a:rPr lang="en-US" sz="2000" dirty="0">
              <a:solidFill>
                <a:schemeClr val="bg1"/>
              </a:solidFill>
            </a:rPr>
            <a:t>Most effective at end of case</a:t>
          </a:r>
        </a:p>
        <a:p>
          <a:r>
            <a:rPr lang="en-US" sz="2000" dirty="0">
              <a:solidFill>
                <a:schemeClr val="bg1"/>
              </a:solidFill>
            </a:rPr>
            <a:t>More effective for nausea than emesis</a:t>
          </a:r>
        </a:p>
        <a:p>
          <a:r>
            <a:rPr lang="en-US" sz="2000" dirty="0">
              <a:solidFill>
                <a:schemeClr val="bg1"/>
              </a:solidFill>
            </a:rPr>
            <a:t>Effective for rescue therapy</a:t>
          </a:r>
        </a:p>
      </dgm:t>
    </dgm:pt>
    <dgm:pt modelId="{D178DB39-6ABE-496B-980C-EA07917BC839}" type="parTrans" cxnId="{4C915331-064C-4376-9D52-1182D4222D6C}">
      <dgm:prSet/>
      <dgm:spPr/>
      <dgm:t>
        <a:bodyPr/>
        <a:lstStyle/>
        <a:p>
          <a:endParaRPr lang="en-US"/>
        </a:p>
      </dgm:t>
    </dgm:pt>
    <dgm:pt modelId="{EBF5648A-FFA7-4FF1-9CF7-F6E9BDFB4173}" type="sibTrans" cxnId="{4C915331-064C-4376-9D52-1182D4222D6C}">
      <dgm:prSet/>
      <dgm:spPr/>
      <dgm:t>
        <a:bodyPr/>
        <a:lstStyle/>
        <a:p>
          <a:endParaRPr lang="en-US"/>
        </a:p>
      </dgm:t>
    </dgm:pt>
    <dgm:pt modelId="{BF213DFA-630C-4645-BBE9-A1529E5DD5EE}" type="pres">
      <dgm:prSet presAssocID="{8CD8A42D-3DF1-49D3-A2FD-C8C18332AA7E}" presName="composite" presStyleCnt="0">
        <dgm:presLayoutVars>
          <dgm:chMax val="1"/>
          <dgm:dir/>
          <dgm:resizeHandles val="exact"/>
        </dgm:presLayoutVars>
      </dgm:prSet>
      <dgm:spPr/>
    </dgm:pt>
    <dgm:pt modelId="{4189FF62-6CFC-4690-BB0A-8D78CF267807}" type="pres">
      <dgm:prSet presAssocID="{4CFE0FDC-E64D-4BBF-B5EA-664C51FD9739}" presName="roof" presStyleLbl="dkBgShp" presStyleIdx="0" presStyleCnt="2" custLinFactNeighborX="-242" custLinFactNeighborY="-58130"/>
      <dgm:spPr/>
    </dgm:pt>
    <dgm:pt modelId="{1E47FDA2-4E04-4FA3-B66B-ED53238958F5}" type="pres">
      <dgm:prSet presAssocID="{4CFE0FDC-E64D-4BBF-B5EA-664C51FD9739}" presName="pillars" presStyleCnt="0"/>
      <dgm:spPr/>
    </dgm:pt>
    <dgm:pt modelId="{C230B8EA-7289-4CAC-BD1B-203F2188A668}" type="pres">
      <dgm:prSet presAssocID="{4CFE0FDC-E64D-4BBF-B5EA-664C51FD9739}" presName="pillar1" presStyleLbl="node1" presStyleIdx="0" presStyleCnt="4">
        <dgm:presLayoutVars>
          <dgm:bulletEnabled val="1"/>
        </dgm:presLayoutVars>
      </dgm:prSet>
      <dgm:spPr/>
    </dgm:pt>
    <dgm:pt modelId="{EA964163-738A-4D64-AE45-FBC30C5A6388}" type="pres">
      <dgm:prSet presAssocID="{AC936D51-AF29-4B98-A87F-ED8712DA6F39}" presName="pillarX" presStyleLbl="node1" presStyleIdx="1" presStyleCnt="4">
        <dgm:presLayoutVars>
          <dgm:bulletEnabled val="1"/>
        </dgm:presLayoutVars>
      </dgm:prSet>
      <dgm:spPr/>
    </dgm:pt>
    <dgm:pt modelId="{C6E69BFF-8A73-4884-8D4C-6CE30B8AF005}" type="pres">
      <dgm:prSet presAssocID="{ECA05663-0FDC-4D11-88E4-B6F7F96C3065}" presName="pillarX" presStyleLbl="node1" presStyleIdx="2" presStyleCnt="4">
        <dgm:presLayoutVars>
          <dgm:bulletEnabled val="1"/>
        </dgm:presLayoutVars>
      </dgm:prSet>
      <dgm:spPr/>
    </dgm:pt>
    <dgm:pt modelId="{C65F05C1-BC89-4FCD-B40B-20C2669F95AA}" type="pres">
      <dgm:prSet presAssocID="{81382D8C-5035-4DC8-B665-AD3CBC7806D7}" presName="pillarX" presStyleLbl="node1" presStyleIdx="3" presStyleCnt="4">
        <dgm:presLayoutVars>
          <dgm:bulletEnabled val="1"/>
        </dgm:presLayoutVars>
      </dgm:prSet>
      <dgm:spPr/>
    </dgm:pt>
    <dgm:pt modelId="{319FFA8B-F540-4437-8B9A-6C86BDD8A04A}" type="pres">
      <dgm:prSet presAssocID="{4CFE0FDC-E64D-4BBF-B5EA-664C51FD9739}" presName="base" presStyleLbl="dkBgShp" presStyleIdx="1" presStyleCnt="2" custLinFactNeighborY="-2674"/>
      <dgm:spPr>
        <a:solidFill>
          <a:srgbClr val="0FA5CC"/>
        </a:solidFill>
      </dgm:spPr>
    </dgm:pt>
  </dgm:ptLst>
  <dgm:cxnLst>
    <dgm:cxn modelId="{6AF67F0C-5F86-48E5-A956-A36313AEDF09}" srcId="{4CFE0FDC-E64D-4BBF-B5EA-664C51FD9739}" destId="{81382D8C-5035-4DC8-B665-AD3CBC7806D7}" srcOrd="3" destOrd="0" parTransId="{548D27E3-A2D4-4956-866F-9485F15E4BE8}" sibTransId="{5014C5E8-662C-43D5-8C23-C3BBE171A819}"/>
    <dgm:cxn modelId="{4C915331-064C-4376-9D52-1182D4222D6C}" srcId="{4CFE0FDC-E64D-4BBF-B5EA-664C51FD9739}" destId="{ECA05663-0FDC-4D11-88E4-B6F7F96C3065}" srcOrd="2" destOrd="0" parTransId="{D178DB39-6ABE-496B-980C-EA07917BC839}" sibTransId="{EBF5648A-FFA7-4FF1-9CF7-F6E9BDFB4173}"/>
    <dgm:cxn modelId="{4EC6A050-5464-47B7-B9A4-32CF9E21EDF7}" type="presOf" srcId="{81382D8C-5035-4DC8-B665-AD3CBC7806D7}" destId="{C65F05C1-BC89-4FCD-B40B-20C2669F95AA}" srcOrd="0" destOrd="0" presId="urn:microsoft.com/office/officeart/2005/8/layout/hList3"/>
    <dgm:cxn modelId="{FA25866F-D596-41AF-9332-149F579EFEB0}" type="presOf" srcId="{ECA05663-0FDC-4D11-88E4-B6F7F96C3065}" destId="{C6E69BFF-8A73-4884-8D4C-6CE30B8AF005}" srcOrd="0" destOrd="0" presId="urn:microsoft.com/office/officeart/2005/8/layout/hList3"/>
    <dgm:cxn modelId="{3D66B5B4-F7E4-44B9-8417-B24A7110EADD}" type="presOf" srcId="{8CD8A42D-3DF1-49D3-A2FD-C8C18332AA7E}" destId="{BF213DFA-630C-4645-BBE9-A1529E5DD5EE}" srcOrd="0" destOrd="0" presId="urn:microsoft.com/office/officeart/2005/8/layout/hList3"/>
    <dgm:cxn modelId="{00CC3FB9-91B7-4D70-B9B1-86F8DA1DFD3A}" srcId="{4CFE0FDC-E64D-4BBF-B5EA-664C51FD9739}" destId="{AC936D51-AF29-4B98-A87F-ED8712DA6F39}" srcOrd="1" destOrd="0" parTransId="{E0BA0967-7F35-469A-9104-81E3E2F9315D}" sibTransId="{8E94A47A-3E37-474B-A834-CFA5DC367FBA}"/>
    <dgm:cxn modelId="{961AEBD2-EDC2-476F-911F-15F3161FD801}" type="presOf" srcId="{AC936D51-AF29-4B98-A87F-ED8712DA6F39}" destId="{EA964163-738A-4D64-AE45-FBC30C5A6388}" srcOrd="0" destOrd="0" presId="urn:microsoft.com/office/officeart/2005/8/layout/hList3"/>
    <dgm:cxn modelId="{883569DE-D1BC-43B9-B6D9-4C23B60E37CE}" type="presOf" srcId="{4CFE0FDC-E64D-4BBF-B5EA-664C51FD9739}" destId="{4189FF62-6CFC-4690-BB0A-8D78CF267807}" srcOrd="0" destOrd="0" presId="urn:microsoft.com/office/officeart/2005/8/layout/hList3"/>
    <dgm:cxn modelId="{5B1DB3DF-02F2-488D-B588-D12923A01E72}" srcId="{8CD8A42D-3DF1-49D3-A2FD-C8C18332AA7E}" destId="{4CFE0FDC-E64D-4BBF-B5EA-664C51FD9739}" srcOrd="0" destOrd="0" parTransId="{748EC955-6F6F-4F71-AFCE-1C5F71A4EBD5}" sibTransId="{ED65F1C1-43DC-48AE-BCEE-1FF389760AD5}"/>
    <dgm:cxn modelId="{ABDD0AEF-A8AC-48DF-AB9A-319BBD517EE8}" srcId="{4CFE0FDC-E64D-4BBF-B5EA-664C51FD9739}" destId="{0D7A9D06-BD9E-4EDF-8F9A-9E8D81B8C3C0}" srcOrd="0" destOrd="0" parTransId="{60DF2258-092E-4528-B538-235EFE3A2C70}" sibTransId="{96344994-58BE-4A97-B75F-EE931F2497BB}"/>
    <dgm:cxn modelId="{56B900FC-54FC-4D51-B274-F5BBA776ACEB}" type="presOf" srcId="{0D7A9D06-BD9E-4EDF-8F9A-9E8D81B8C3C0}" destId="{C230B8EA-7289-4CAC-BD1B-203F2188A668}" srcOrd="0" destOrd="0" presId="urn:microsoft.com/office/officeart/2005/8/layout/hList3"/>
    <dgm:cxn modelId="{C8C08D58-AC88-45ED-AC0B-5F4F4DC46990}" type="presParOf" srcId="{BF213DFA-630C-4645-BBE9-A1529E5DD5EE}" destId="{4189FF62-6CFC-4690-BB0A-8D78CF267807}" srcOrd="0" destOrd="0" presId="urn:microsoft.com/office/officeart/2005/8/layout/hList3"/>
    <dgm:cxn modelId="{125D0231-D5F5-4E67-895A-43C46490BA9A}" type="presParOf" srcId="{BF213DFA-630C-4645-BBE9-A1529E5DD5EE}" destId="{1E47FDA2-4E04-4FA3-B66B-ED53238958F5}" srcOrd="1" destOrd="0" presId="urn:microsoft.com/office/officeart/2005/8/layout/hList3"/>
    <dgm:cxn modelId="{E10AC00B-3BBC-4BCC-ADE5-8CAC4B2BEF7B}" type="presParOf" srcId="{1E47FDA2-4E04-4FA3-B66B-ED53238958F5}" destId="{C230B8EA-7289-4CAC-BD1B-203F2188A668}" srcOrd="0" destOrd="0" presId="urn:microsoft.com/office/officeart/2005/8/layout/hList3"/>
    <dgm:cxn modelId="{AAEFC0D3-5B0B-4C06-BA39-41A7A94CFDFC}" type="presParOf" srcId="{1E47FDA2-4E04-4FA3-B66B-ED53238958F5}" destId="{EA964163-738A-4D64-AE45-FBC30C5A6388}" srcOrd="1" destOrd="0" presId="urn:microsoft.com/office/officeart/2005/8/layout/hList3"/>
    <dgm:cxn modelId="{064D8071-8D5D-43E9-938C-09587347C01F}" type="presParOf" srcId="{1E47FDA2-4E04-4FA3-B66B-ED53238958F5}" destId="{C6E69BFF-8A73-4884-8D4C-6CE30B8AF005}" srcOrd="2" destOrd="0" presId="urn:microsoft.com/office/officeart/2005/8/layout/hList3"/>
    <dgm:cxn modelId="{D7697A06-B86F-47EA-A2F1-C6EEC75DAB3D}" type="presParOf" srcId="{1E47FDA2-4E04-4FA3-B66B-ED53238958F5}" destId="{C65F05C1-BC89-4FCD-B40B-20C2669F95AA}" srcOrd="3" destOrd="0" presId="urn:microsoft.com/office/officeart/2005/8/layout/hList3"/>
    <dgm:cxn modelId="{82002547-D1B0-42D3-98E5-EA292AC4BA38}" type="presParOf" srcId="{BF213DFA-630C-4645-BBE9-A1529E5DD5EE}" destId="{319FFA8B-F540-4437-8B9A-6C86BDD8A04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978BDEE-F9A1-40D0-A38D-9CDC855A33D7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D65A44-7D82-4EC1-B0EC-F9F60902EBA3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Midazolam</a:t>
          </a:r>
        </a:p>
      </dgm:t>
    </dgm:pt>
    <dgm:pt modelId="{5DDFF0A3-5AEB-4164-8ED1-0F9C96E9B805}" type="parTrans" cxnId="{FECA9C1D-D774-4A34-9A77-346E8CD54FD6}">
      <dgm:prSet/>
      <dgm:spPr/>
      <dgm:t>
        <a:bodyPr/>
        <a:lstStyle/>
        <a:p>
          <a:endParaRPr lang="en-US"/>
        </a:p>
      </dgm:t>
    </dgm:pt>
    <dgm:pt modelId="{1071B10F-734B-4887-9D38-DA1851F13F92}" type="sibTrans" cxnId="{FECA9C1D-D774-4A34-9A77-346E8CD54FD6}">
      <dgm:prSet/>
      <dgm:spPr/>
      <dgm:t>
        <a:bodyPr/>
        <a:lstStyle/>
        <a:p>
          <a:endParaRPr lang="en-US"/>
        </a:p>
      </dgm:t>
    </dgm:pt>
    <dgm:pt modelId="{CC37382D-45DD-41D9-98EE-7C20A3991A24}">
      <dgm:prSet phldrT="[Text]"/>
      <dgm:spPr/>
      <dgm:t>
        <a:bodyPr anchor="ctr"/>
        <a:lstStyle/>
        <a:p>
          <a:r>
            <a:rPr lang="en-US" dirty="0"/>
            <a:t>Dosing:</a:t>
          </a:r>
        </a:p>
        <a:p>
          <a:r>
            <a:rPr lang="en-US" dirty="0"/>
            <a:t>0.075 mg/Kg IV</a:t>
          </a:r>
        </a:p>
        <a:p>
          <a:r>
            <a:rPr lang="en-US" dirty="0"/>
            <a:t>PO premedication? </a:t>
          </a:r>
        </a:p>
      </dgm:t>
    </dgm:pt>
    <dgm:pt modelId="{056447DD-1FBF-41C4-AD84-A95CF82B376B}" type="parTrans" cxnId="{C198C829-5083-4190-AFF2-50F7E86F6C9F}">
      <dgm:prSet/>
      <dgm:spPr/>
      <dgm:t>
        <a:bodyPr/>
        <a:lstStyle/>
        <a:p>
          <a:endParaRPr lang="en-US"/>
        </a:p>
      </dgm:t>
    </dgm:pt>
    <dgm:pt modelId="{F2E2BFAC-6039-4CD9-9536-371550B06DF0}" type="sibTrans" cxnId="{C198C829-5083-4190-AFF2-50F7E86F6C9F}">
      <dgm:prSet/>
      <dgm:spPr/>
      <dgm:t>
        <a:bodyPr/>
        <a:lstStyle/>
        <a:p>
          <a:endParaRPr lang="en-US"/>
        </a:p>
      </dgm:t>
    </dgm:pt>
    <dgm:pt modelId="{057C1AF1-2A2D-49D9-949B-CFB07DCD3627}">
      <dgm:prSet phldrT="[Text]"/>
      <dgm:spPr/>
      <dgm:t>
        <a:bodyPr anchor="ctr"/>
        <a:lstStyle/>
        <a:p>
          <a:r>
            <a:rPr lang="en-US" dirty="0"/>
            <a:t>Mechanism:</a:t>
          </a:r>
        </a:p>
        <a:p>
          <a:r>
            <a:rPr lang="en-US" dirty="0"/>
            <a:t>D2 +/or 5HT3 receptor inhibition at CRTZ</a:t>
          </a:r>
        </a:p>
        <a:p>
          <a:r>
            <a:rPr lang="en-US" dirty="0"/>
            <a:t>Anxiolysis?</a:t>
          </a:r>
        </a:p>
      </dgm:t>
    </dgm:pt>
    <dgm:pt modelId="{04A927CD-5307-4C94-9FE7-2D9E29F87FCF}" type="parTrans" cxnId="{4F79A6C3-9FA0-4E90-B49F-FFA16F662F38}">
      <dgm:prSet/>
      <dgm:spPr/>
      <dgm:t>
        <a:bodyPr/>
        <a:lstStyle/>
        <a:p>
          <a:endParaRPr lang="en-US"/>
        </a:p>
      </dgm:t>
    </dgm:pt>
    <dgm:pt modelId="{DAC33D65-2502-4289-A258-44367419B9AD}" type="sibTrans" cxnId="{4F79A6C3-9FA0-4E90-B49F-FFA16F662F38}">
      <dgm:prSet/>
      <dgm:spPr/>
      <dgm:t>
        <a:bodyPr/>
        <a:lstStyle/>
        <a:p>
          <a:endParaRPr lang="en-US"/>
        </a:p>
      </dgm:t>
    </dgm:pt>
    <dgm:pt modelId="{DD038420-9050-4533-88EB-5AE9E2510135}">
      <dgm:prSet phldrT="[Text]"/>
      <dgm:spPr/>
      <dgm:t>
        <a:bodyPr anchor="ctr"/>
        <a:lstStyle/>
        <a:p>
          <a:r>
            <a:rPr lang="en-US" dirty="0"/>
            <a:t>Notes:</a:t>
          </a:r>
        </a:p>
        <a:p>
          <a:r>
            <a:rPr lang="en-US" dirty="0"/>
            <a:t>Equally effective when given preoperatively, intraoperatively or in  PACU</a:t>
          </a:r>
        </a:p>
        <a:p>
          <a:endParaRPr lang="en-US" dirty="0"/>
        </a:p>
      </dgm:t>
    </dgm:pt>
    <dgm:pt modelId="{CA8B1692-DFBF-4D27-A869-AA83039C61DA}" type="parTrans" cxnId="{A63A3708-CD78-4147-A547-50AD395C7471}">
      <dgm:prSet/>
      <dgm:spPr/>
      <dgm:t>
        <a:bodyPr/>
        <a:lstStyle/>
        <a:p>
          <a:endParaRPr lang="en-US"/>
        </a:p>
      </dgm:t>
    </dgm:pt>
    <dgm:pt modelId="{8AF57F33-DEF9-4775-907C-ACB58F007DB2}" type="sibTrans" cxnId="{A63A3708-CD78-4147-A547-50AD395C7471}">
      <dgm:prSet/>
      <dgm:spPr/>
      <dgm:t>
        <a:bodyPr/>
        <a:lstStyle/>
        <a:p>
          <a:endParaRPr lang="en-US"/>
        </a:p>
      </dgm:t>
    </dgm:pt>
    <dgm:pt modelId="{7FDB0D52-AF8D-44FB-9C09-B037FB57101D}">
      <dgm:prSet/>
      <dgm:spPr/>
      <dgm:t>
        <a:bodyPr anchor="ctr"/>
        <a:lstStyle/>
        <a:p>
          <a:r>
            <a:rPr lang="en-US" dirty="0"/>
            <a:t>Side Effects:</a:t>
          </a:r>
        </a:p>
        <a:p>
          <a:r>
            <a:rPr lang="en-US" dirty="0"/>
            <a:t>Sedation</a:t>
          </a:r>
        </a:p>
        <a:p>
          <a:r>
            <a:rPr lang="en-US" dirty="0"/>
            <a:t>Disinhibition and disorientation</a:t>
          </a:r>
        </a:p>
      </dgm:t>
    </dgm:pt>
    <dgm:pt modelId="{14F51BE3-74CD-4C92-9330-9A5CC7D957EF}" type="parTrans" cxnId="{DADE60AF-55AC-4EEF-9358-58CEBD7C0060}">
      <dgm:prSet/>
      <dgm:spPr/>
      <dgm:t>
        <a:bodyPr/>
        <a:lstStyle/>
        <a:p>
          <a:endParaRPr lang="en-US"/>
        </a:p>
      </dgm:t>
    </dgm:pt>
    <dgm:pt modelId="{5F1D0E4A-ABD8-425E-AF7F-3349CBFC2836}" type="sibTrans" cxnId="{DADE60AF-55AC-4EEF-9358-58CEBD7C0060}">
      <dgm:prSet/>
      <dgm:spPr/>
      <dgm:t>
        <a:bodyPr/>
        <a:lstStyle/>
        <a:p>
          <a:endParaRPr lang="en-US"/>
        </a:p>
      </dgm:t>
    </dgm:pt>
    <dgm:pt modelId="{F9876AEB-7807-4E5C-9973-3C56C2891F4A}" type="pres">
      <dgm:prSet presAssocID="{F978BDEE-F9A1-40D0-A38D-9CDC855A33D7}" presName="composite" presStyleCnt="0">
        <dgm:presLayoutVars>
          <dgm:chMax val="1"/>
          <dgm:dir/>
          <dgm:resizeHandles val="exact"/>
        </dgm:presLayoutVars>
      </dgm:prSet>
      <dgm:spPr/>
    </dgm:pt>
    <dgm:pt modelId="{C87DCAB5-E8ED-47A2-BA59-B2F5AF2C9093}" type="pres">
      <dgm:prSet presAssocID="{17D65A44-7D82-4EC1-B0EC-F9F60902EBA3}" presName="roof" presStyleLbl="dkBgShp" presStyleIdx="0" presStyleCnt="2"/>
      <dgm:spPr/>
    </dgm:pt>
    <dgm:pt modelId="{3FCFC5DB-0DC8-44EB-A1E7-1D63BA014E43}" type="pres">
      <dgm:prSet presAssocID="{17D65A44-7D82-4EC1-B0EC-F9F60902EBA3}" presName="pillars" presStyleCnt="0"/>
      <dgm:spPr/>
    </dgm:pt>
    <dgm:pt modelId="{443FC23A-8AEA-4116-A954-AA5CB50FA7B6}" type="pres">
      <dgm:prSet presAssocID="{17D65A44-7D82-4EC1-B0EC-F9F60902EBA3}" presName="pillar1" presStyleLbl="node1" presStyleIdx="0" presStyleCnt="4">
        <dgm:presLayoutVars>
          <dgm:bulletEnabled val="1"/>
        </dgm:presLayoutVars>
      </dgm:prSet>
      <dgm:spPr/>
    </dgm:pt>
    <dgm:pt modelId="{2303D909-4023-4A99-BA9E-73588D51DE98}" type="pres">
      <dgm:prSet presAssocID="{057C1AF1-2A2D-49D9-949B-CFB07DCD3627}" presName="pillarX" presStyleLbl="node1" presStyleIdx="1" presStyleCnt="4">
        <dgm:presLayoutVars>
          <dgm:bulletEnabled val="1"/>
        </dgm:presLayoutVars>
      </dgm:prSet>
      <dgm:spPr/>
    </dgm:pt>
    <dgm:pt modelId="{43468376-C697-4B60-BA42-55BBCF5CF160}" type="pres">
      <dgm:prSet presAssocID="{7FDB0D52-AF8D-44FB-9C09-B037FB57101D}" presName="pillarX" presStyleLbl="node1" presStyleIdx="2" presStyleCnt="4" custLinFactX="483" custLinFactNeighborX="100000" custLinFactNeighborY="-249">
        <dgm:presLayoutVars>
          <dgm:bulletEnabled val="1"/>
        </dgm:presLayoutVars>
      </dgm:prSet>
      <dgm:spPr/>
    </dgm:pt>
    <dgm:pt modelId="{22B6C46A-2C67-4B73-A2D2-0D6AB025FC04}" type="pres">
      <dgm:prSet presAssocID="{DD038420-9050-4533-88EB-5AE9E2510135}" presName="pillarX" presStyleLbl="node1" presStyleIdx="3" presStyleCnt="4" custLinFactNeighborX="-100000" custLinFactNeighborY="-249">
        <dgm:presLayoutVars>
          <dgm:bulletEnabled val="1"/>
        </dgm:presLayoutVars>
      </dgm:prSet>
      <dgm:spPr/>
    </dgm:pt>
    <dgm:pt modelId="{DF814177-89C9-49CA-88DC-FA1C7A262B9E}" type="pres">
      <dgm:prSet presAssocID="{17D65A44-7D82-4EC1-B0EC-F9F60902EBA3}" presName="base" presStyleLbl="dkBgShp" presStyleIdx="1" presStyleCnt="2"/>
      <dgm:spPr>
        <a:solidFill>
          <a:srgbClr val="0FA5CC"/>
        </a:solidFill>
      </dgm:spPr>
    </dgm:pt>
  </dgm:ptLst>
  <dgm:cxnLst>
    <dgm:cxn modelId="{A63A3708-CD78-4147-A547-50AD395C7471}" srcId="{17D65A44-7D82-4EC1-B0EC-F9F60902EBA3}" destId="{DD038420-9050-4533-88EB-5AE9E2510135}" srcOrd="3" destOrd="0" parTransId="{CA8B1692-DFBF-4D27-A869-AA83039C61DA}" sibTransId="{8AF57F33-DEF9-4775-907C-ACB58F007DB2}"/>
    <dgm:cxn modelId="{FECA9C1D-D774-4A34-9A77-346E8CD54FD6}" srcId="{F978BDEE-F9A1-40D0-A38D-9CDC855A33D7}" destId="{17D65A44-7D82-4EC1-B0EC-F9F60902EBA3}" srcOrd="0" destOrd="0" parTransId="{5DDFF0A3-5AEB-4164-8ED1-0F9C96E9B805}" sibTransId="{1071B10F-734B-4887-9D38-DA1851F13F92}"/>
    <dgm:cxn modelId="{C198C829-5083-4190-AFF2-50F7E86F6C9F}" srcId="{17D65A44-7D82-4EC1-B0EC-F9F60902EBA3}" destId="{CC37382D-45DD-41D9-98EE-7C20A3991A24}" srcOrd="0" destOrd="0" parTransId="{056447DD-1FBF-41C4-AD84-A95CF82B376B}" sibTransId="{F2E2BFAC-6039-4CD9-9536-371550B06DF0}"/>
    <dgm:cxn modelId="{CCBBC355-EB3B-4811-893F-4700B147EADF}" type="presOf" srcId="{DD038420-9050-4533-88EB-5AE9E2510135}" destId="{22B6C46A-2C67-4B73-A2D2-0D6AB025FC04}" srcOrd="0" destOrd="0" presId="urn:microsoft.com/office/officeart/2005/8/layout/hList3"/>
    <dgm:cxn modelId="{E249D364-AF61-4818-97FB-3A9B288D5787}" type="presOf" srcId="{057C1AF1-2A2D-49D9-949B-CFB07DCD3627}" destId="{2303D909-4023-4A99-BA9E-73588D51DE98}" srcOrd="0" destOrd="0" presId="urn:microsoft.com/office/officeart/2005/8/layout/hList3"/>
    <dgm:cxn modelId="{16078965-75D0-4008-A7F4-A298ED18465A}" type="presOf" srcId="{F978BDEE-F9A1-40D0-A38D-9CDC855A33D7}" destId="{F9876AEB-7807-4E5C-9973-3C56C2891F4A}" srcOrd="0" destOrd="0" presId="urn:microsoft.com/office/officeart/2005/8/layout/hList3"/>
    <dgm:cxn modelId="{50372666-65BF-4323-B080-CD14773C4C50}" type="presOf" srcId="{17D65A44-7D82-4EC1-B0EC-F9F60902EBA3}" destId="{C87DCAB5-E8ED-47A2-BA59-B2F5AF2C9093}" srcOrd="0" destOrd="0" presId="urn:microsoft.com/office/officeart/2005/8/layout/hList3"/>
    <dgm:cxn modelId="{CE026875-4767-4751-BF6A-49A13643F949}" type="presOf" srcId="{7FDB0D52-AF8D-44FB-9C09-B037FB57101D}" destId="{43468376-C697-4B60-BA42-55BBCF5CF160}" srcOrd="0" destOrd="0" presId="urn:microsoft.com/office/officeart/2005/8/layout/hList3"/>
    <dgm:cxn modelId="{DADE60AF-55AC-4EEF-9358-58CEBD7C0060}" srcId="{17D65A44-7D82-4EC1-B0EC-F9F60902EBA3}" destId="{7FDB0D52-AF8D-44FB-9C09-B037FB57101D}" srcOrd="2" destOrd="0" parTransId="{14F51BE3-74CD-4C92-9330-9A5CC7D957EF}" sibTransId="{5F1D0E4A-ABD8-425E-AF7F-3349CBFC2836}"/>
    <dgm:cxn modelId="{4F79A6C3-9FA0-4E90-B49F-FFA16F662F38}" srcId="{17D65A44-7D82-4EC1-B0EC-F9F60902EBA3}" destId="{057C1AF1-2A2D-49D9-949B-CFB07DCD3627}" srcOrd="1" destOrd="0" parTransId="{04A927CD-5307-4C94-9FE7-2D9E29F87FCF}" sibTransId="{DAC33D65-2502-4289-A258-44367419B9AD}"/>
    <dgm:cxn modelId="{3E2719EE-D5F1-49B9-BC5F-1B92BDAC8676}" type="presOf" srcId="{CC37382D-45DD-41D9-98EE-7C20A3991A24}" destId="{443FC23A-8AEA-4116-A954-AA5CB50FA7B6}" srcOrd="0" destOrd="0" presId="urn:microsoft.com/office/officeart/2005/8/layout/hList3"/>
    <dgm:cxn modelId="{24BC53B9-497F-442F-95D2-1020B3C6AD86}" type="presParOf" srcId="{F9876AEB-7807-4E5C-9973-3C56C2891F4A}" destId="{C87DCAB5-E8ED-47A2-BA59-B2F5AF2C9093}" srcOrd="0" destOrd="0" presId="urn:microsoft.com/office/officeart/2005/8/layout/hList3"/>
    <dgm:cxn modelId="{EB515F32-B085-4FF5-BFAA-A6F6E4536603}" type="presParOf" srcId="{F9876AEB-7807-4E5C-9973-3C56C2891F4A}" destId="{3FCFC5DB-0DC8-44EB-A1E7-1D63BA014E43}" srcOrd="1" destOrd="0" presId="urn:microsoft.com/office/officeart/2005/8/layout/hList3"/>
    <dgm:cxn modelId="{82913AC3-2E49-4A51-9967-21E704181DC3}" type="presParOf" srcId="{3FCFC5DB-0DC8-44EB-A1E7-1D63BA014E43}" destId="{443FC23A-8AEA-4116-A954-AA5CB50FA7B6}" srcOrd="0" destOrd="0" presId="urn:microsoft.com/office/officeart/2005/8/layout/hList3"/>
    <dgm:cxn modelId="{AE2F21D6-C472-4D3B-BF6B-A2E147FBDEE3}" type="presParOf" srcId="{3FCFC5DB-0DC8-44EB-A1E7-1D63BA014E43}" destId="{2303D909-4023-4A99-BA9E-73588D51DE98}" srcOrd="1" destOrd="0" presId="urn:microsoft.com/office/officeart/2005/8/layout/hList3"/>
    <dgm:cxn modelId="{46B64526-5574-4557-A1F6-FE90011892D7}" type="presParOf" srcId="{3FCFC5DB-0DC8-44EB-A1E7-1D63BA014E43}" destId="{43468376-C697-4B60-BA42-55BBCF5CF160}" srcOrd="2" destOrd="0" presId="urn:microsoft.com/office/officeart/2005/8/layout/hList3"/>
    <dgm:cxn modelId="{0B4F5CDA-32D0-4989-9925-689D920780FE}" type="presParOf" srcId="{3FCFC5DB-0DC8-44EB-A1E7-1D63BA014E43}" destId="{22B6C46A-2C67-4B73-A2D2-0D6AB025FC04}" srcOrd="3" destOrd="0" presId="urn:microsoft.com/office/officeart/2005/8/layout/hList3"/>
    <dgm:cxn modelId="{04F1A9D7-FDA8-4AF7-B332-2AB175C3C7EB}" type="presParOf" srcId="{F9876AEB-7807-4E5C-9973-3C56C2891F4A}" destId="{DF814177-89C9-49CA-88DC-FA1C7A262B9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861EE92-4259-4655-8018-7B7099B46BF6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3F7CBA-0E26-41E1-9887-18BCF033E3D7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Naloxone</a:t>
          </a:r>
        </a:p>
      </dgm:t>
    </dgm:pt>
    <dgm:pt modelId="{7D11B501-0835-4700-B285-C0264B63C2E1}" type="parTrans" cxnId="{4E967EDB-FCF3-45C7-BAF0-979FBFB2E0FF}">
      <dgm:prSet/>
      <dgm:spPr/>
      <dgm:t>
        <a:bodyPr/>
        <a:lstStyle/>
        <a:p>
          <a:endParaRPr lang="en-US"/>
        </a:p>
      </dgm:t>
    </dgm:pt>
    <dgm:pt modelId="{D54ED12D-6F87-4EA8-AD21-4F796B4FB7A3}" type="sibTrans" cxnId="{4E967EDB-FCF3-45C7-BAF0-979FBFB2E0FF}">
      <dgm:prSet/>
      <dgm:spPr/>
      <dgm:t>
        <a:bodyPr/>
        <a:lstStyle/>
        <a:p>
          <a:endParaRPr lang="en-US"/>
        </a:p>
      </dgm:t>
    </dgm:pt>
    <dgm:pt modelId="{B5060FF5-510D-4DA2-A9E4-756271561B4B}">
      <dgm:prSet phldrT="[Text]" custT="1"/>
      <dgm:spPr/>
      <dgm:t>
        <a:bodyPr anchor="ctr"/>
        <a:lstStyle/>
        <a:p>
          <a:r>
            <a:rPr lang="en-US" sz="2000" dirty="0"/>
            <a:t>Dosing: Infusion 0.05 – 0.25 mcg/Kg/hr.</a:t>
          </a:r>
        </a:p>
      </dgm:t>
    </dgm:pt>
    <dgm:pt modelId="{0EBBAD1D-7867-454F-BE62-7AF90D0213D9}" type="parTrans" cxnId="{484E8F6F-1B95-439D-9361-12E7A9FFF7BE}">
      <dgm:prSet/>
      <dgm:spPr/>
      <dgm:t>
        <a:bodyPr/>
        <a:lstStyle/>
        <a:p>
          <a:endParaRPr lang="en-US"/>
        </a:p>
      </dgm:t>
    </dgm:pt>
    <dgm:pt modelId="{923BC0E4-4E6B-45EA-8378-51D703F93953}" type="sibTrans" cxnId="{484E8F6F-1B95-439D-9361-12E7A9FFF7BE}">
      <dgm:prSet/>
      <dgm:spPr/>
      <dgm:t>
        <a:bodyPr/>
        <a:lstStyle/>
        <a:p>
          <a:endParaRPr lang="en-US"/>
        </a:p>
      </dgm:t>
    </dgm:pt>
    <dgm:pt modelId="{9BE533FA-1373-4EAB-94A0-82CBB6D718C5}">
      <dgm:prSet phldrT="[Text]" custT="1"/>
      <dgm:spPr/>
      <dgm:t>
        <a:bodyPr anchor="ctr"/>
        <a:lstStyle/>
        <a:p>
          <a:r>
            <a:rPr lang="en-US" sz="2000" dirty="0"/>
            <a:t>Mechanism: Central mu receptor agonist</a:t>
          </a:r>
        </a:p>
      </dgm:t>
    </dgm:pt>
    <dgm:pt modelId="{473F5CED-5D31-408D-A8FA-7138AA886FD4}" type="parTrans" cxnId="{3E35205A-AFCB-408D-8FCA-86250162154B}">
      <dgm:prSet/>
      <dgm:spPr/>
      <dgm:t>
        <a:bodyPr/>
        <a:lstStyle/>
        <a:p>
          <a:endParaRPr lang="en-US"/>
        </a:p>
      </dgm:t>
    </dgm:pt>
    <dgm:pt modelId="{91F3190D-AEB1-4DFA-87AA-F05386FDC3BE}" type="sibTrans" cxnId="{3E35205A-AFCB-408D-8FCA-86250162154B}">
      <dgm:prSet/>
      <dgm:spPr/>
      <dgm:t>
        <a:bodyPr/>
        <a:lstStyle/>
        <a:p>
          <a:endParaRPr lang="en-US"/>
        </a:p>
      </dgm:t>
    </dgm:pt>
    <dgm:pt modelId="{B38FBF4B-19FF-421C-8421-EC4133848731}">
      <dgm:prSet custT="1"/>
      <dgm:spPr/>
      <dgm:t>
        <a:bodyPr anchor="ctr"/>
        <a:lstStyle/>
        <a:p>
          <a:r>
            <a:rPr lang="en-US" sz="2000" dirty="0"/>
            <a:t>Especially effective with opioid PCA use</a:t>
          </a:r>
        </a:p>
      </dgm:t>
    </dgm:pt>
    <dgm:pt modelId="{DB846860-ADB5-479A-869E-564D27DFC2A8}" type="parTrans" cxnId="{28BD0583-D648-4973-887C-2847A9D09FBD}">
      <dgm:prSet/>
      <dgm:spPr/>
      <dgm:t>
        <a:bodyPr/>
        <a:lstStyle/>
        <a:p>
          <a:endParaRPr lang="en-US"/>
        </a:p>
      </dgm:t>
    </dgm:pt>
    <dgm:pt modelId="{87CB4ADD-9CAB-47E0-BE18-28C4027890B0}" type="sibTrans" cxnId="{28BD0583-D648-4973-887C-2847A9D09FBD}">
      <dgm:prSet/>
      <dgm:spPr/>
      <dgm:t>
        <a:bodyPr/>
        <a:lstStyle/>
        <a:p>
          <a:endParaRPr lang="en-US"/>
        </a:p>
      </dgm:t>
    </dgm:pt>
    <dgm:pt modelId="{671C8F6F-D500-46EC-8B8B-2BC44A93D08A}">
      <dgm:prSet custT="1"/>
      <dgm:spPr/>
      <dgm:t>
        <a:bodyPr anchor="ctr"/>
        <a:lstStyle/>
        <a:p>
          <a:r>
            <a:rPr lang="en-US" sz="2000" dirty="0"/>
            <a:t>Side Effects: Dosing limited by analgesia reversal</a:t>
          </a:r>
        </a:p>
      </dgm:t>
    </dgm:pt>
    <dgm:pt modelId="{55189114-CB37-4B6E-ADFA-8843EF8080B6}" type="parTrans" cxnId="{99DE16FC-24A3-4C6A-B3EC-A2F55D5094B0}">
      <dgm:prSet/>
      <dgm:spPr/>
      <dgm:t>
        <a:bodyPr/>
        <a:lstStyle/>
        <a:p>
          <a:endParaRPr lang="en-US"/>
        </a:p>
      </dgm:t>
    </dgm:pt>
    <dgm:pt modelId="{5E23F43F-1D8C-45EC-8A75-354B4992CBB1}" type="sibTrans" cxnId="{99DE16FC-24A3-4C6A-B3EC-A2F55D5094B0}">
      <dgm:prSet/>
      <dgm:spPr/>
      <dgm:t>
        <a:bodyPr/>
        <a:lstStyle/>
        <a:p>
          <a:endParaRPr lang="en-US"/>
        </a:p>
      </dgm:t>
    </dgm:pt>
    <dgm:pt modelId="{D6D8F006-F885-42FC-9A53-B2E6196AAD18}" type="pres">
      <dgm:prSet presAssocID="{2861EE92-4259-4655-8018-7B7099B46BF6}" presName="composite" presStyleCnt="0">
        <dgm:presLayoutVars>
          <dgm:chMax val="1"/>
          <dgm:dir/>
          <dgm:resizeHandles val="exact"/>
        </dgm:presLayoutVars>
      </dgm:prSet>
      <dgm:spPr/>
    </dgm:pt>
    <dgm:pt modelId="{0A1D764B-5166-475E-8BC1-AC41BC6A8417}" type="pres">
      <dgm:prSet presAssocID="{F03F7CBA-0E26-41E1-9887-18BCF033E3D7}" presName="roof" presStyleLbl="dkBgShp" presStyleIdx="0" presStyleCnt="2"/>
      <dgm:spPr/>
    </dgm:pt>
    <dgm:pt modelId="{590085F6-2FE1-4026-AD21-EB09ED9F0205}" type="pres">
      <dgm:prSet presAssocID="{F03F7CBA-0E26-41E1-9887-18BCF033E3D7}" presName="pillars" presStyleCnt="0"/>
      <dgm:spPr/>
    </dgm:pt>
    <dgm:pt modelId="{393E2B3D-8AF5-4552-8511-86E03D0BDA9E}" type="pres">
      <dgm:prSet presAssocID="{F03F7CBA-0E26-41E1-9887-18BCF033E3D7}" presName="pillar1" presStyleLbl="node1" presStyleIdx="0" presStyleCnt="4" custLinFactNeighborY="-7">
        <dgm:presLayoutVars>
          <dgm:bulletEnabled val="1"/>
        </dgm:presLayoutVars>
      </dgm:prSet>
      <dgm:spPr/>
    </dgm:pt>
    <dgm:pt modelId="{9DEAB0D5-1D9E-4735-8EEE-1E6B7F659274}" type="pres">
      <dgm:prSet presAssocID="{9BE533FA-1373-4EAB-94A0-82CBB6D718C5}" presName="pillarX" presStyleLbl="node1" presStyleIdx="1" presStyleCnt="4" custLinFactNeighborY="-7">
        <dgm:presLayoutVars>
          <dgm:bulletEnabled val="1"/>
        </dgm:presLayoutVars>
      </dgm:prSet>
      <dgm:spPr/>
    </dgm:pt>
    <dgm:pt modelId="{C16A5FE8-76E5-43BA-83DE-F118C9712FDB}" type="pres">
      <dgm:prSet presAssocID="{B38FBF4B-19FF-421C-8421-EC4133848731}" presName="pillarX" presStyleLbl="node1" presStyleIdx="2" presStyleCnt="4" custLinFactNeighborY="-7">
        <dgm:presLayoutVars>
          <dgm:bulletEnabled val="1"/>
        </dgm:presLayoutVars>
      </dgm:prSet>
      <dgm:spPr/>
    </dgm:pt>
    <dgm:pt modelId="{6E499E04-F1F7-488E-8F0E-564E3AA013E9}" type="pres">
      <dgm:prSet presAssocID="{671C8F6F-D500-46EC-8B8B-2BC44A93D08A}" presName="pillarX" presStyleLbl="node1" presStyleIdx="3" presStyleCnt="4" custLinFactNeighborY="-7">
        <dgm:presLayoutVars>
          <dgm:bulletEnabled val="1"/>
        </dgm:presLayoutVars>
      </dgm:prSet>
      <dgm:spPr/>
    </dgm:pt>
    <dgm:pt modelId="{C848C7CF-9F3A-4A2F-BBE4-29A182A846FD}" type="pres">
      <dgm:prSet presAssocID="{F03F7CBA-0E26-41E1-9887-18BCF033E3D7}" presName="base" presStyleLbl="dkBgShp" presStyleIdx="1" presStyleCnt="2"/>
      <dgm:spPr>
        <a:solidFill>
          <a:srgbClr val="0FA5CC"/>
        </a:solidFill>
      </dgm:spPr>
    </dgm:pt>
  </dgm:ptLst>
  <dgm:cxnLst>
    <dgm:cxn modelId="{7B3A6C31-BB1D-4C9C-AD69-C889FD06584F}" type="presOf" srcId="{2861EE92-4259-4655-8018-7B7099B46BF6}" destId="{D6D8F006-F885-42FC-9A53-B2E6196AAD18}" srcOrd="0" destOrd="0" presId="urn:microsoft.com/office/officeart/2005/8/layout/hList3"/>
    <dgm:cxn modelId="{9F1BE843-DBE1-482B-8B74-214B6142C9BD}" type="presOf" srcId="{B5060FF5-510D-4DA2-A9E4-756271561B4B}" destId="{393E2B3D-8AF5-4552-8511-86E03D0BDA9E}" srcOrd="0" destOrd="0" presId="urn:microsoft.com/office/officeart/2005/8/layout/hList3"/>
    <dgm:cxn modelId="{3E35205A-AFCB-408D-8FCA-86250162154B}" srcId="{F03F7CBA-0E26-41E1-9887-18BCF033E3D7}" destId="{9BE533FA-1373-4EAB-94A0-82CBB6D718C5}" srcOrd="1" destOrd="0" parTransId="{473F5CED-5D31-408D-A8FA-7138AA886FD4}" sibTransId="{91F3190D-AEB1-4DFA-87AA-F05386FDC3BE}"/>
    <dgm:cxn modelId="{484E8F6F-1B95-439D-9361-12E7A9FFF7BE}" srcId="{F03F7CBA-0E26-41E1-9887-18BCF033E3D7}" destId="{B5060FF5-510D-4DA2-A9E4-756271561B4B}" srcOrd="0" destOrd="0" parTransId="{0EBBAD1D-7867-454F-BE62-7AF90D0213D9}" sibTransId="{923BC0E4-4E6B-45EA-8378-51D703F93953}"/>
    <dgm:cxn modelId="{91F6877C-724C-4DF1-A5EE-D2111E00BAFB}" type="presOf" srcId="{9BE533FA-1373-4EAB-94A0-82CBB6D718C5}" destId="{9DEAB0D5-1D9E-4735-8EEE-1E6B7F659274}" srcOrd="0" destOrd="0" presId="urn:microsoft.com/office/officeart/2005/8/layout/hList3"/>
    <dgm:cxn modelId="{28BD0583-D648-4973-887C-2847A9D09FBD}" srcId="{F03F7CBA-0E26-41E1-9887-18BCF033E3D7}" destId="{B38FBF4B-19FF-421C-8421-EC4133848731}" srcOrd="2" destOrd="0" parTransId="{DB846860-ADB5-479A-869E-564D27DFC2A8}" sibTransId="{87CB4ADD-9CAB-47E0-BE18-28C4027890B0}"/>
    <dgm:cxn modelId="{2CAD7DA6-B384-437F-AB1C-5E349077EA9F}" type="presOf" srcId="{B38FBF4B-19FF-421C-8421-EC4133848731}" destId="{C16A5FE8-76E5-43BA-83DE-F118C9712FDB}" srcOrd="0" destOrd="0" presId="urn:microsoft.com/office/officeart/2005/8/layout/hList3"/>
    <dgm:cxn modelId="{4729C6BD-81E0-45E7-AF6C-ECEEB4CD1B50}" type="presOf" srcId="{671C8F6F-D500-46EC-8B8B-2BC44A93D08A}" destId="{6E499E04-F1F7-488E-8F0E-564E3AA013E9}" srcOrd="0" destOrd="0" presId="urn:microsoft.com/office/officeart/2005/8/layout/hList3"/>
    <dgm:cxn modelId="{4E967EDB-FCF3-45C7-BAF0-979FBFB2E0FF}" srcId="{2861EE92-4259-4655-8018-7B7099B46BF6}" destId="{F03F7CBA-0E26-41E1-9887-18BCF033E3D7}" srcOrd="0" destOrd="0" parTransId="{7D11B501-0835-4700-B285-C0264B63C2E1}" sibTransId="{D54ED12D-6F87-4EA8-AD21-4F796B4FB7A3}"/>
    <dgm:cxn modelId="{5A1FE3E2-1BFA-42B2-8923-2A2D4766DDF2}" type="presOf" srcId="{F03F7CBA-0E26-41E1-9887-18BCF033E3D7}" destId="{0A1D764B-5166-475E-8BC1-AC41BC6A8417}" srcOrd="0" destOrd="0" presId="urn:microsoft.com/office/officeart/2005/8/layout/hList3"/>
    <dgm:cxn modelId="{99DE16FC-24A3-4C6A-B3EC-A2F55D5094B0}" srcId="{F03F7CBA-0E26-41E1-9887-18BCF033E3D7}" destId="{671C8F6F-D500-46EC-8B8B-2BC44A93D08A}" srcOrd="3" destOrd="0" parTransId="{55189114-CB37-4B6E-ADFA-8843EF8080B6}" sibTransId="{5E23F43F-1D8C-45EC-8A75-354B4992CBB1}"/>
    <dgm:cxn modelId="{F73B4906-3A69-4B34-9512-12BAC0F4B9E4}" type="presParOf" srcId="{D6D8F006-F885-42FC-9A53-B2E6196AAD18}" destId="{0A1D764B-5166-475E-8BC1-AC41BC6A8417}" srcOrd="0" destOrd="0" presId="urn:microsoft.com/office/officeart/2005/8/layout/hList3"/>
    <dgm:cxn modelId="{4BA5010B-2743-41C1-B73E-301ADFDE049A}" type="presParOf" srcId="{D6D8F006-F885-42FC-9A53-B2E6196AAD18}" destId="{590085F6-2FE1-4026-AD21-EB09ED9F0205}" srcOrd="1" destOrd="0" presId="urn:microsoft.com/office/officeart/2005/8/layout/hList3"/>
    <dgm:cxn modelId="{81C492C8-76A7-46B1-BD74-755CE8825E9E}" type="presParOf" srcId="{590085F6-2FE1-4026-AD21-EB09ED9F0205}" destId="{393E2B3D-8AF5-4552-8511-86E03D0BDA9E}" srcOrd="0" destOrd="0" presId="urn:microsoft.com/office/officeart/2005/8/layout/hList3"/>
    <dgm:cxn modelId="{404E6CE7-4678-4304-AA49-74558BB29061}" type="presParOf" srcId="{590085F6-2FE1-4026-AD21-EB09ED9F0205}" destId="{9DEAB0D5-1D9E-4735-8EEE-1E6B7F659274}" srcOrd="1" destOrd="0" presId="urn:microsoft.com/office/officeart/2005/8/layout/hList3"/>
    <dgm:cxn modelId="{8E9CE4B7-4E79-4063-B3B8-4484FA5D3A04}" type="presParOf" srcId="{590085F6-2FE1-4026-AD21-EB09ED9F0205}" destId="{C16A5FE8-76E5-43BA-83DE-F118C9712FDB}" srcOrd="2" destOrd="0" presId="urn:microsoft.com/office/officeart/2005/8/layout/hList3"/>
    <dgm:cxn modelId="{5BB4FFAF-0EBF-4140-BEBB-7A2FA31380C1}" type="presParOf" srcId="{590085F6-2FE1-4026-AD21-EB09ED9F0205}" destId="{6E499E04-F1F7-488E-8F0E-564E3AA013E9}" srcOrd="3" destOrd="0" presId="urn:microsoft.com/office/officeart/2005/8/layout/hList3"/>
    <dgm:cxn modelId="{808C2335-8D77-4268-8729-EFD908D5AF51}" type="presParOf" srcId="{D6D8F006-F885-42FC-9A53-B2E6196AAD18}" destId="{C848C7CF-9F3A-4A2F-BBE4-29A182A846F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8B024D5-D52C-4140-AA39-A84F13BEF3B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9C85617-ECB8-46A1-92DC-778C8BBE3B23}">
      <dgm:prSet phldrT="[Text]" custT="1"/>
      <dgm:spPr>
        <a:solidFill>
          <a:srgbClr val="0FA5CC"/>
        </a:solidFill>
      </dgm:spPr>
      <dgm:t>
        <a:bodyPr anchor="ctr"/>
        <a:lstStyle/>
        <a:p>
          <a:r>
            <a:rPr lang="en-US" sz="1400" dirty="0"/>
            <a:t>Independent risk factor analysis:</a:t>
          </a:r>
        </a:p>
        <a:p>
          <a:r>
            <a:rPr lang="en-US" sz="1400" dirty="0"/>
            <a:t>Child</a:t>
          </a:r>
        </a:p>
        <a:p>
          <a:r>
            <a:rPr lang="en-US" sz="1400" dirty="0"/>
            <a:t>Adolescent</a:t>
          </a:r>
        </a:p>
      </dgm:t>
    </dgm:pt>
    <dgm:pt modelId="{6058225A-4BFA-4E68-BDBA-849FEDFB9EBD}" type="parTrans" cxnId="{89C19DD8-7A10-4B42-B941-693C942603EF}">
      <dgm:prSet/>
      <dgm:spPr/>
      <dgm:t>
        <a:bodyPr/>
        <a:lstStyle/>
        <a:p>
          <a:endParaRPr lang="en-US"/>
        </a:p>
      </dgm:t>
    </dgm:pt>
    <dgm:pt modelId="{E2361B50-5FD5-4D72-A8A8-0549DD904938}" type="sibTrans" cxnId="{89C19DD8-7A10-4B42-B941-693C942603EF}">
      <dgm:prSet/>
      <dgm:spPr/>
      <dgm:t>
        <a:bodyPr/>
        <a:lstStyle/>
        <a:p>
          <a:endParaRPr lang="en-US"/>
        </a:p>
      </dgm:t>
    </dgm:pt>
    <dgm:pt modelId="{5D522805-DD18-464B-B03C-4D4F127965FB}">
      <dgm:prSet phldrT="[Text]" custT="1"/>
      <dgm:spPr>
        <a:solidFill>
          <a:srgbClr val="0FA5CC"/>
        </a:solidFill>
      </dgm:spPr>
      <dgm:t>
        <a:bodyPr anchor="ctr"/>
        <a:lstStyle/>
        <a:p>
          <a:r>
            <a:rPr lang="en-US" sz="1400" dirty="0"/>
            <a:t>Selective prophylaxis based on risk:</a:t>
          </a:r>
        </a:p>
        <a:p>
          <a:r>
            <a:rPr lang="en-US" sz="1400" dirty="0"/>
            <a:t>Acustimulation</a:t>
          </a:r>
        </a:p>
        <a:p>
          <a:r>
            <a:rPr lang="en-US" sz="1400" dirty="0"/>
            <a:t>Dexamethasone</a:t>
          </a:r>
        </a:p>
        <a:p>
          <a:r>
            <a:rPr lang="en-US" sz="1400" dirty="0"/>
            <a:t>Ondansetron</a:t>
          </a:r>
        </a:p>
      </dgm:t>
    </dgm:pt>
    <dgm:pt modelId="{3FAFFE90-2833-4E5B-AF87-BEC72B24CE34}" type="parTrans" cxnId="{82DA4EA8-CE54-4B0E-80EE-5E701E2D6F69}">
      <dgm:prSet/>
      <dgm:spPr/>
      <dgm:t>
        <a:bodyPr/>
        <a:lstStyle/>
        <a:p>
          <a:endParaRPr lang="en-US"/>
        </a:p>
      </dgm:t>
    </dgm:pt>
    <dgm:pt modelId="{B35576C4-A1F0-488A-9FC9-C5642C34FCD6}" type="sibTrans" cxnId="{82DA4EA8-CE54-4B0E-80EE-5E701E2D6F69}">
      <dgm:prSet/>
      <dgm:spPr/>
      <dgm:t>
        <a:bodyPr/>
        <a:lstStyle/>
        <a:p>
          <a:endParaRPr lang="en-US"/>
        </a:p>
      </dgm:t>
    </dgm:pt>
    <dgm:pt modelId="{D30D7AFD-C99A-4DDA-A09F-4C520D9B9863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1300" dirty="0"/>
            <a:t>Rescue therapy in PACU as needed:</a:t>
          </a:r>
        </a:p>
        <a:p>
          <a:r>
            <a:rPr lang="en-US" sz="1300" dirty="0"/>
            <a:t>Acustimulation</a:t>
          </a:r>
        </a:p>
        <a:p>
          <a:r>
            <a:rPr lang="en-US" sz="1300" dirty="0"/>
            <a:t>Hydration</a:t>
          </a:r>
        </a:p>
        <a:p>
          <a:r>
            <a:rPr lang="en-US" sz="1300" dirty="0"/>
            <a:t>Dexamethasone or Ondansetron if ≥ 6 hours from previous dose	</a:t>
          </a:r>
        </a:p>
      </dgm:t>
    </dgm:pt>
    <dgm:pt modelId="{1551C28D-53AE-4711-9A5C-51315EF6892D}" type="parTrans" cxnId="{E11F26EB-FD0A-4936-8EF8-C57998574E9F}">
      <dgm:prSet/>
      <dgm:spPr/>
      <dgm:t>
        <a:bodyPr/>
        <a:lstStyle/>
        <a:p>
          <a:endParaRPr lang="en-US"/>
        </a:p>
      </dgm:t>
    </dgm:pt>
    <dgm:pt modelId="{F564A65A-C6FB-4FBB-947C-E29653CC5A56}" type="sibTrans" cxnId="{E11F26EB-FD0A-4936-8EF8-C57998574E9F}">
      <dgm:prSet/>
      <dgm:spPr/>
      <dgm:t>
        <a:bodyPr/>
        <a:lstStyle/>
        <a:p>
          <a:endParaRPr lang="en-US"/>
        </a:p>
      </dgm:t>
    </dgm:pt>
    <dgm:pt modelId="{5A4B0041-A85D-4163-B8D5-DC08AC4EF46C}">
      <dgm:prSet custT="1"/>
      <dgm:spPr/>
      <dgm:t>
        <a:bodyPr anchor="ctr"/>
        <a:lstStyle/>
        <a:p>
          <a:r>
            <a:rPr lang="en-US" sz="1600" dirty="0"/>
            <a:t> </a:t>
          </a:r>
          <a:r>
            <a:rPr lang="en-US" sz="1400" dirty="0"/>
            <a:t>Risk mitigation:</a:t>
          </a:r>
        </a:p>
        <a:p>
          <a:r>
            <a:rPr lang="en-US" sz="1400" dirty="0"/>
            <a:t>Anxiolysis</a:t>
          </a:r>
        </a:p>
        <a:p>
          <a:r>
            <a:rPr lang="en-US" sz="1400" dirty="0"/>
            <a:t>Hydration</a:t>
          </a:r>
        </a:p>
        <a:p>
          <a:r>
            <a:rPr lang="en-US" sz="1400" dirty="0"/>
            <a:t>Opioid and/or volatile sparing techniques</a:t>
          </a:r>
        </a:p>
      </dgm:t>
    </dgm:pt>
    <dgm:pt modelId="{6FA2A5DF-2402-43DF-AEE0-AC0D0AC44A7E}" type="parTrans" cxnId="{B876B495-755C-40FA-94D8-79BF794275CE}">
      <dgm:prSet/>
      <dgm:spPr/>
      <dgm:t>
        <a:bodyPr/>
        <a:lstStyle/>
        <a:p>
          <a:endParaRPr lang="en-US"/>
        </a:p>
      </dgm:t>
    </dgm:pt>
    <dgm:pt modelId="{8B571CC4-950A-45FE-9DE1-C4A29DDEE690}" type="sibTrans" cxnId="{B876B495-755C-40FA-94D8-79BF794275CE}">
      <dgm:prSet/>
      <dgm:spPr/>
      <dgm:t>
        <a:bodyPr/>
        <a:lstStyle/>
        <a:p>
          <a:endParaRPr lang="en-US"/>
        </a:p>
      </dgm:t>
    </dgm:pt>
    <dgm:pt modelId="{01FA0328-62DE-4653-AEB4-A74F3CD10014}">
      <dgm:prSet custT="1"/>
      <dgm:spPr/>
      <dgm:t>
        <a:bodyPr anchor="ctr"/>
        <a:lstStyle/>
        <a:p>
          <a:r>
            <a:rPr lang="en-US" sz="1400" dirty="0"/>
            <a:t>If very high risk: </a:t>
          </a:r>
        </a:p>
        <a:p>
          <a:r>
            <a:rPr lang="en-US" sz="1400" dirty="0"/>
            <a:t>Consider TIVA, scopolamine patch (adolescent)</a:t>
          </a:r>
        </a:p>
      </dgm:t>
    </dgm:pt>
    <dgm:pt modelId="{22564523-B1B3-4E8E-9246-3CD9AAC489CA}" type="parTrans" cxnId="{AFD373CC-C6AA-47D6-8C6C-D1AC4B2EB014}">
      <dgm:prSet/>
      <dgm:spPr/>
      <dgm:t>
        <a:bodyPr/>
        <a:lstStyle/>
        <a:p>
          <a:endParaRPr lang="en-US"/>
        </a:p>
      </dgm:t>
    </dgm:pt>
    <dgm:pt modelId="{0B787722-1B73-405E-9C88-45722DD4D12E}" type="sibTrans" cxnId="{AFD373CC-C6AA-47D6-8C6C-D1AC4B2EB014}">
      <dgm:prSet/>
      <dgm:spPr/>
      <dgm:t>
        <a:bodyPr/>
        <a:lstStyle/>
        <a:p>
          <a:endParaRPr lang="en-US"/>
        </a:p>
      </dgm:t>
    </dgm:pt>
    <dgm:pt modelId="{631A9028-9E2F-4F50-9879-7A1C7247023F}">
      <dgm:prSet custT="1"/>
      <dgm:spPr/>
      <dgm:t>
        <a:bodyPr/>
        <a:lstStyle/>
        <a:p>
          <a:r>
            <a:rPr lang="en-US" sz="1400" dirty="0"/>
            <a:t>Refractory PONV :</a:t>
          </a:r>
        </a:p>
        <a:p>
          <a:r>
            <a:rPr lang="en-US" sz="1400" dirty="0"/>
            <a:t>Distraction</a:t>
          </a:r>
        </a:p>
        <a:p>
          <a:r>
            <a:rPr lang="en-US" sz="1400" dirty="0"/>
            <a:t>Droperidol etc.</a:t>
          </a:r>
        </a:p>
      </dgm:t>
    </dgm:pt>
    <dgm:pt modelId="{44380DEB-BB78-40F3-A37D-B2C67215C7FC}" type="parTrans" cxnId="{E80CDE13-5E86-4D47-9204-FDE7145BF232}">
      <dgm:prSet/>
      <dgm:spPr/>
      <dgm:t>
        <a:bodyPr/>
        <a:lstStyle/>
        <a:p>
          <a:endParaRPr lang="en-US"/>
        </a:p>
      </dgm:t>
    </dgm:pt>
    <dgm:pt modelId="{6B976E7E-A1A3-4AD0-B0FD-6BA5E20B6E43}" type="sibTrans" cxnId="{E80CDE13-5E86-4D47-9204-FDE7145BF232}">
      <dgm:prSet/>
      <dgm:spPr/>
      <dgm:t>
        <a:bodyPr/>
        <a:lstStyle/>
        <a:p>
          <a:endParaRPr lang="en-US"/>
        </a:p>
      </dgm:t>
    </dgm:pt>
    <dgm:pt modelId="{E1B7A09F-6B5E-4D11-9659-A6CC5E8D6C11}" type="pres">
      <dgm:prSet presAssocID="{48B024D5-D52C-4140-AA39-A84F13BEF3B8}" presName="CompostProcess" presStyleCnt="0">
        <dgm:presLayoutVars>
          <dgm:dir/>
          <dgm:resizeHandles val="exact"/>
        </dgm:presLayoutVars>
      </dgm:prSet>
      <dgm:spPr/>
    </dgm:pt>
    <dgm:pt modelId="{22134AF2-2C30-4D56-94F9-BB12F17953CA}" type="pres">
      <dgm:prSet presAssocID="{48B024D5-D52C-4140-AA39-A84F13BEF3B8}" presName="arrow" presStyleLbl="bgShp" presStyleIdx="0" presStyleCnt="1" custScaleX="117647"/>
      <dgm:spPr/>
    </dgm:pt>
    <dgm:pt modelId="{C7093F17-6521-46EA-A634-97902CA63AC8}" type="pres">
      <dgm:prSet presAssocID="{48B024D5-D52C-4140-AA39-A84F13BEF3B8}" presName="linearProcess" presStyleCnt="0"/>
      <dgm:spPr/>
    </dgm:pt>
    <dgm:pt modelId="{A378DC9B-24BD-4B44-AA72-44F3F7AAB95E}" type="pres">
      <dgm:prSet presAssocID="{39C85617-ECB8-46A1-92DC-778C8BBE3B23}" presName="textNode" presStyleLbl="node1" presStyleIdx="0" presStyleCnt="6" custScaleX="145021" custScaleY="111111">
        <dgm:presLayoutVars>
          <dgm:bulletEnabled val="1"/>
        </dgm:presLayoutVars>
      </dgm:prSet>
      <dgm:spPr/>
    </dgm:pt>
    <dgm:pt modelId="{9F206346-C348-488F-AAE8-7A7B6F7B312F}" type="pres">
      <dgm:prSet presAssocID="{E2361B50-5FD5-4D72-A8A8-0549DD904938}" presName="sibTrans" presStyleCnt="0"/>
      <dgm:spPr/>
    </dgm:pt>
    <dgm:pt modelId="{8BD78D9A-3533-48A0-8593-7EC39CF00FEE}" type="pres">
      <dgm:prSet presAssocID="{5A4B0041-A85D-4163-B8D5-DC08AC4EF46C}" presName="textNode" presStyleLbl="node1" presStyleIdx="1" presStyleCnt="6" custScaleX="156730" custScaleY="111111">
        <dgm:presLayoutVars>
          <dgm:bulletEnabled val="1"/>
        </dgm:presLayoutVars>
      </dgm:prSet>
      <dgm:spPr/>
    </dgm:pt>
    <dgm:pt modelId="{B044F5E5-9CA7-4BD5-A941-D70BCC23988B}" type="pres">
      <dgm:prSet presAssocID="{8B571CC4-950A-45FE-9DE1-C4A29DDEE690}" presName="sibTrans" presStyleCnt="0"/>
      <dgm:spPr/>
    </dgm:pt>
    <dgm:pt modelId="{DB40C090-F0BC-486C-9D41-F514D0AFAE11}" type="pres">
      <dgm:prSet presAssocID="{5D522805-DD18-464B-B03C-4D4F127965FB}" presName="textNode" presStyleLbl="node1" presStyleIdx="2" presStyleCnt="6" custScaleX="194497" custScaleY="111111">
        <dgm:presLayoutVars>
          <dgm:bulletEnabled val="1"/>
        </dgm:presLayoutVars>
      </dgm:prSet>
      <dgm:spPr/>
    </dgm:pt>
    <dgm:pt modelId="{80BCCC31-E961-4950-8274-982759D285BD}" type="pres">
      <dgm:prSet presAssocID="{B35576C4-A1F0-488A-9FC9-C5642C34FCD6}" presName="sibTrans" presStyleCnt="0"/>
      <dgm:spPr/>
    </dgm:pt>
    <dgm:pt modelId="{D3B4A9CC-0337-455D-B8F4-86786DD94791}" type="pres">
      <dgm:prSet presAssocID="{01FA0328-62DE-4653-AEB4-A74F3CD10014}" presName="textNode" presStyleLbl="node1" presStyleIdx="3" presStyleCnt="6" custScaleX="151044" custScaleY="111111">
        <dgm:presLayoutVars>
          <dgm:bulletEnabled val="1"/>
        </dgm:presLayoutVars>
      </dgm:prSet>
      <dgm:spPr/>
    </dgm:pt>
    <dgm:pt modelId="{7D27C22C-858A-409F-B212-72DA6DD48299}" type="pres">
      <dgm:prSet presAssocID="{0B787722-1B73-405E-9C88-45722DD4D12E}" presName="sibTrans" presStyleCnt="0"/>
      <dgm:spPr/>
    </dgm:pt>
    <dgm:pt modelId="{FA691FD7-29F7-45B8-865B-7F61E0B21F3F}" type="pres">
      <dgm:prSet presAssocID="{D30D7AFD-C99A-4DDA-A09F-4C520D9B9863}" presName="textNode" presStyleLbl="node1" presStyleIdx="4" presStyleCnt="6" custScaleX="177477" custScaleY="111111">
        <dgm:presLayoutVars>
          <dgm:bulletEnabled val="1"/>
        </dgm:presLayoutVars>
      </dgm:prSet>
      <dgm:spPr/>
    </dgm:pt>
    <dgm:pt modelId="{945330A6-1CE8-4885-9023-150197522391}" type="pres">
      <dgm:prSet presAssocID="{F564A65A-C6FB-4FBB-947C-E29653CC5A56}" presName="sibTrans" presStyleCnt="0"/>
      <dgm:spPr/>
    </dgm:pt>
    <dgm:pt modelId="{F0366855-9F0B-47DB-B11D-98710C7D3CC0}" type="pres">
      <dgm:prSet presAssocID="{631A9028-9E2F-4F50-9879-7A1C7247023F}" presName="textNode" presStyleLbl="node1" presStyleIdx="5" presStyleCnt="6" custScaleX="125159" custScaleY="111111">
        <dgm:presLayoutVars>
          <dgm:bulletEnabled val="1"/>
        </dgm:presLayoutVars>
      </dgm:prSet>
      <dgm:spPr/>
    </dgm:pt>
  </dgm:ptLst>
  <dgm:cxnLst>
    <dgm:cxn modelId="{B2394903-62A4-4FFB-AEAF-3232E466BB3B}" type="presOf" srcId="{D30D7AFD-C99A-4DDA-A09F-4C520D9B9863}" destId="{FA691FD7-29F7-45B8-865B-7F61E0B21F3F}" srcOrd="0" destOrd="0" presId="urn:microsoft.com/office/officeart/2005/8/layout/hProcess9"/>
    <dgm:cxn modelId="{E80CDE13-5E86-4D47-9204-FDE7145BF232}" srcId="{48B024D5-D52C-4140-AA39-A84F13BEF3B8}" destId="{631A9028-9E2F-4F50-9879-7A1C7247023F}" srcOrd="5" destOrd="0" parTransId="{44380DEB-BB78-40F3-A37D-B2C67215C7FC}" sibTransId="{6B976E7E-A1A3-4AD0-B0FD-6BA5E20B6E43}"/>
    <dgm:cxn modelId="{1470B835-0292-4F7C-8308-0B6672764A84}" type="presOf" srcId="{631A9028-9E2F-4F50-9879-7A1C7247023F}" destId="{F0366855-9F0B-47DB-B11D-98710C7D3CC0}" srcOrd="0" destOrd="0" presId="urn:microsoft.com/office/officeart/2005/8/layout/hProcess9"/>
    <dgm:cxn modelId="{B876B495-755C-40FA-94D8-79BF794275CE}" srcId="{48B024D5-D52C-4140-AA39-A84F13BEF3B8}" destId="{5A4B0041-A85D-4163-B8D5-DC08AC4EF46C}" srcOrd="1" destOrd="0" parTransId="{6FA2A5DF-2402-43DF-AEE0-AC0D0AC44A7E}" sibTransId="{8B571CC4-950A-45FE-9DE1-C4A29DDEE690}"/>
    <dgm:cxn modelId="{3CB1A19D-F220-4CD5-A160-314E157592B6}" type="presOf" srcId="{39C85617-ECB8-46A1-92DC-778C8BBE3B23}" destId="{A378DC9B-24BD-4B44-AA72-44F3F7AAB95E}" srcOrd="0" destOrd="0" presId="urn:microsoft.com/office/officeart/2005/8/layout/hProcess9"/>
    <dgm:cxn modelId="{D282919F-F816-46D3-BDC9-2EE560F2ACC9}" type="presOf" srcId="{01FA0328-62DE-4653-AEB4-A74F3CD10014}" destId="{D3B4A9CC-0337-455D-B8F4-86786DD94791}" srcOrd="0" destOrd="0" presId="urn:microsoft.com/office/officeart/2005/8/layout/hProcess9"/>
    <dgm:cxn modelId="{82DA4EA8-CE54-4B0E-80EE-5E701E2D6F69}" srcId="{48B024D5-D52C-4140-AA39-A84F13BEF3B8}" destId="{5D522805-DD18-464B-B03C-4D4F127965FB}" srcOrd="2" destOrd="0" parTransId="{3FAFFE90-2833-4E5B-AF87-BEC72B24CE34}" sibTransId="{B35576C4-A1F0-488A-9FC9-C5642C34FCD6}"/>
    <dgm:cxn modelId="{50BF40B0-8601-40F6-9B63-53442E550BFC}" type="presOf" srcId="{48B024D5-D52C-4140-AA39-A84F13BEF3B8}" destId="{E1B7A09F-6B5E-4D11-9659-A6CC5E8D6C11}" srcOrd="0" destOrd="0" presId="urn:microsoft.com/office/officeart/2005/8/layout/hProcess9"/>
    <dgm:cxn modelId="{E1BB3AB9-4137-402E-B0F7-FF8D9354DCFC}" type="presOf" srcId="{5D522805-DD18-464B-B03C-4D4F127965FB}" destId="{DB40C090-F0BC-486C-9D41-F514D0AFAE11}" srcOrd="0" destOrd="0" presId="urn:microsoft.com/office/officeart/2005/8/layout/hProcess9"/>
    <dgm:cxn modelId="{AFD373CC-C6AA-47D6-8C6C-D1AC4B2EB014}" srcId="{48B024D5-D52C-4140-AA39-A84F13BEF3B8}" destId="{01FA0328-62DE-4653-AEB4-A74F3CD10014}" srcOrd="3" destOrd="0" parTransId="{22564523-B1B3-4E8E-9246-3CD9AAC489CA}" sibTransId="{0B787722-1B73-405E-9C88-45722DD4D12E}"/>
    <dgm:cxn modelId="{89C19DD8-7A10-4B42-B941-693C942603EF}" srcId="{48B024D5-D52C-4140-AA39-A84F13BEF3B8}" destId="{39C85617-ECB8-46A1-92DC-778C8BBE3B23}" srcOrd="0" destOrd="0" parTransId="{6058225A-4BFA-4E68-BDBA-849FEDFB9EBD}" sibTransId="{E2361B50-5FD5-4D72-A8A8-0549DD904938}"/>
    <dgm:cxn modelId="{86FD83E0-7FD6-485C-A6D7-7CADCAA8FA60}" type="presOf" srcId="{5A4B0041-A85D-4163-B8D5-DC08AC4EF46C}" destId="{8BD78D9A-3533-48A0-8593-7EC39CF00FEE}" srcOrd="0" destOrd="0" presId="urn:microsoft.com/office/officeart/2005/8/layout/hProcess9"/>
    <dgm:cxn modelId="{E11F26EB-FD0A-4936-8EF8-C57998574E9F}" srcId="{48B024D5-D52C-4140-AA39-A84F13BEF3B8}" destId="{D30D7AFD-C99A-4DDA-A09F-4C520D9B9863}" srcOrd="4" destOrd="0" parTransId="{1551C28D-53AE-4711-9A5C-51315EF6892D}" sibTransId="{F564A65A-C6FB-4FBB-947C-E29653CC5A56}"/>
    <dgm:cxn modelId="{36934283-EDA3-469D-B87C-130BA99348F7}" type="presParOf" srcId="{E1B7A09F-6B5E-4D11-9659-A6CC5E8D6C11}" destId="{22134AF2-2C30-4D56-94F9-BB12F17953CA}" srcOrd="0" destOrd="0" presId="urn:microsoft.com/office/officeart/2005/8/layout/hProcess9"/>
    <dgm:cxn modelId="{FA27684E-2E50-40F7-8AA8-DE96B5F03A28}" type="presParOf" srcId="{E1B7A09F-6B5E-4D11-9659-A6CC5E8D6C11}" destId="{C7093F17-6521-46EA-A634-97902CA63AC8}" srcOrd="1" destOrd="0" presId="urn:microsoft.com/office/officeart/2005/8/layout/hProcess9"/>
    <dgm:cxn modelId="{397DF045-A3B6-48C7-862E-B9B8147D48ED}" type="presParOf" srcId="{C7093F17-6521-46EA-A634-97902CA63AC8}" destId="{A378DC9B-24BD-4B44-AA72-44F3F7AAB95E}" srcOrd="0" destOrd="0" presId="urn:microsoft.com/office/officeart/2005/8/layout/hProcess9"/>
    <dgm:cxn modelId="{64EC2BD7-E918-40B7-AC3C-31D3C7DA1DAB}" type="presParOf" srcId="{C7093F17-6521-46EA-A634-97902CA63AC8}" destId="{9F206346-C348-488F-AAE8-7A7B6F7B312F}" srcOrd="1" destOrd="0" presId="urn:microsoft.com/office/officeart/2005/8/layout/hProcess9"/>
    <dgm:cxn modelId="{643AF4BD-0772-4CBE-BC28-D0FC667F853E}" type="presParOf" srcId="{C7093F17-6521-46EA-A634-97902CA63AC8}" destId="{8BD78D9A-3533-48A0-8593-7EC39CF00FEE}" srcOrd="2" destOrd="0" presId="urn:microsoft.com/office/officeart/2005/8/layout/hProcess9"/>
    <dgm:cxn modelId="{E65BAC31-02A4-41A3-B6E1-1F76ABE1D74F}" type="presParOf" srcId="{C7093F17-6521-46EA-A634-97902CA63AC8}" destId="{B044F5E5-9CA7-4BD5-A941-D70BCC23988B}" srcOrd="3" destOrd="0" presId="urn:microsoft.com/office/officeart/2005/8/layout/hProcess9"/>
    <dgm:cxn modelId="{9B25E201-09E9-4448-AAE4-2F13B7FFE617}" type="presParOf" srcId="{C7093F17-6521-46EA-A634-97902CA63AC8}" destId="{DB40C090-F0BC-486C-9D41-F514D0AFAE11}" srcOrd="4" destOrd="0" presId="urn:microsoft.com/office/officeart/2005/8/layout/hProcess9"/>
    <dgm:cxn modelId="{1F417ABD-40AE-4A10-A205-4D0AAF42D1AB}" type="presParOf" srcId="{C7093F17-6521-46EA-A634-97902CA63AC8}" destId="{80BCCC31-E961-4950-8274-982759D285BD}" srcOrd="5" destOrd="0" presId="urn:microsoft.com/office/officeart/2005/8/layout/hProcess9"/>
    <dgm:cxn modelId="{340B1D20-F67C-4401-9A07-E5CCDF53F505}" type="presParOf" srcId="{C7093F17-6521-46EA-A634-97902CA63AC8}" destId="{D3B4A9CC-0337-455D-B8F4-86786DD94791}" srcOrd="6" destOrd="0" presId="urn:microsoft.com/office/officeart/2005/8/layout/hProcess9"/>
    <dgm:cxn modelId="{2AD4CD39-4AD1-43AA-ADCF-7BF13946F909}" type="presParOf" srcId="{C7093F17-6521-46EA-A634-97902CA63AC8}" destId="{7D27C22C-858A-409F-B212-72DA6DD48299}" srcOrd="7" destOrd="0" presId="urn:microsoft.com/office/officeart/2005/8/layout/hProcess9"/>
    <dgm:cxn modelId="{F7CE2046-E92C-4A35-B48F-C3151CC26F92}" type="presParOf" srcId="{C7093F17-6521-46EA-A634-97902CA63AC8}" destId="{FA691FD7-29F7-45B8-865B-7F61E0B21F3F}" srcOrd="8" destOrd="0" presId="urn:microsoft.com/office/officeart/2005/8/layout/hProcess9"/>
    <dgm:cxn modelId="{CFB2922D-30A5-416F-BEDE-18D517799C35}" type="presParOf" srcId="{C7093F17-6521-46EA-A634-97902CA63AC8}" destId="{945330A6-1CE8-4885-9023-150197522391}" srcOrd="9" destOrd="0" presId="urn:microsoft.com/office/officeart/2005/8/layout/hProcess9"/>
    <dgm:cxn modelId="{0221F010-F6BA-4DFE-99FB-E2847A040CFF}" type="presParOf" srcId="{C7093F17-6521-46EA-A634-97902CA63AC8}" destId="{F0366855-9F0B-47DB-B11D-98710C7D3CC0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525DA-5E70-4B23-93C6-AA66215E8E1C}">
      <dsp:nvSpPr>
        <dsp:cNvPr id="0" name=""/>
        <dsp:cNvSpPr/>
      </dsp:nvSpPr>
      <dsp:spPr>
        <a:xfrm>
          <a:off x="892968" y="1686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Age ≥ 3 years</a:t>
          </a:r>
        </a:p>
      </dsp:txBody>
      <dsp:txXfrm>
        <a:off x="892968" y="1686"/>
        <a:ext cx="2299394" cy="1379636"/>
      </dsp:txXfrm>
    </dsp:sp>
    <dsp:sp modelId="{E0BC25A2-401C-4DCF-A5AF-1B4568668ACF}">
      <dsp:nvSpPr>
        <dsp:cNvPr id="0" name=""/>
        <dsp:cNvSpPr/>
      </dsp:nvSpPr>
      <dsp:spPr>
        <a:xfrm>
          <a:off x="3422302" y="1686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Anxiety</a:t>
          </a:r>
        </a:p>
      </dsp:txBody>
      <dsp:txXfrm>
        <a:off x="3422302" y="1686"/>
        <a:ext cx="2299394" cy="1379636"/>
      </dsp:txXfrm>
    </dsp:sp>
    <dsp:sp modelId="{8CDA92FB-2971-4363-A9CA-B7EAEA71890B}">
      <dsp:nvSpPr>
        <dsp:cNvPr id="0" name=""/>
        <dsp:cNvSpPr/>
      </dsp:nvSpPr>
      <dsp:spPr>
        <a:xfrm>
          <a:off x="5951636" y="1686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Pain</a:t>
          </a:r>
        </a:p>
      </dsp:txBody>
      <dsp:txXfrm>
        <a:off x="5951636" y="1686"/>
        <a:ext cx="2299394" cy="1379636"/>
      </dsp:txXfrm>
    </dsp:sp>
    <dsp:sp modelId="{F6254F4E-EE48-4338-8895-2EAC8A5F083D}">
      <dsp:nvSpPr>
        <dsp:cNvPr id="0" name=""/>
        <dsp:cNvSpPr/>
      </dsp:nvSpPr>
      <dsp:spPr>
        <a:xfrm>
          <a:off x="892968" y="1611262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Gastric dysmotility +/or distension</a:t>
          </a:r>
        </a:p>
      </dsp:txBody>
      <dsp:txXfrm>
        <a:off x="892968" y="1611262"/>
        <a:ext cx="2299394" cy="1379636"/>
      </dsp:txXfrm>
    </dsp:sp>
    <dsp:sp modelId="{1FBC90F1-F00E-4EEF-861D-A86B4D9A81A9}">
      <dsp:nvSpPr>
        <dsp:cNvPr id="0" name=""/>
        <dsp:cNvSpPr/>
      </dsp:nvSpPr>
      <dsp:spPr>
        <a:xfrm>
          <a:off x="3422302" y="1611262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Personal/family history of PONV</a:t>
          </a:r>
          <a:endParaRPr lang="en-US" sz="2500" kern="1200" dirty="0">
            <a:cs typeface="Calibri"/>
          </a:endParaRPr>
        </a:p>
      </dsp:txBody>
      <dsp:txXfrm>
        <a:off x="3422302" y="1611262"/>
        <a:ext cx="2299394" cy="1379636"/>
      </dsp:txXfrm>
    </dsp:sp>
    <dsp:sp modelId="{35047102-8B84-4F58-82C2-75A0710EA4AF}">
      <dsp:nvSpPr>
        <dsp:cNvPr id="0" name=""/>
        <dsp:cNvSpPr/>
      </dsp:nvSpPr>
      <dsp:spPr>
        <a:xfrm>
          <a:off x="5951636" y="1611262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Female gender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(post-menarchal)</a:t>
          </a:r>
        </a:p>
      </dsp:txBody>
      <dsp:txXfrm>
        <a:off x="5951636" y="1611262"/>
        <a:ext cx="2299394" cy="1379636"/>
      </dsp:txXfrm>
    </dsp:sp>
    <dsp:sp modelId="{AB62E341-F102-449B-BDC1-573ECFD8900D}">
      <dsp:nvSpPr>
        <dsp:cNvPr id="0" name=""/>
        <dsp:cNvSpPr/>
      </dsp:nvSpPr>
      <dsp:spPr>
        <a:xfrm>
          <a:off x="892968" y="3220838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Non-smoker</a:t>
          </a:r>
        </a:p>
      </dsp:txBody>
      <dsp:txXfrm>
        <a:off x="892968" y="3220838"/>
        <a:ext cx="2299394" cy="1379636"/>
      </dsp:txXfrm>
    </dsp:sp>
    <dsp:sp modelId="{07013543-72FA-4AE3-827D-1D3A0323BC9E}">
      <dsp:nvSpPr>
        <dsp:cNvPr id="0" name=""/>
        <dsp:cNvSpPr/>
      </dsp:nvSpPr>
      <dsp:spPr>
        <a:xfrm>
          <a:off x="3422302" y="3220838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Migraines</a:t>
          </a:r>
        </a:p>
      </dsp:txBody>
      <dsp:txXfrm>
        <a:off x="3422302" y="3220838"/>
        <a:ext cx="2299394" cy="1379636"/>
      </dsp:txXfrm>
    </dsp:sp>
    <dsp:sp modelId="{F7C97380-319C-484C-8845-98429A1E35E0}">
      <dsp:nvSpPr>
        <dsp:cNvPr id="0" name=""/>
        <dsp:cNvSpPr/>
      </dsp:nvSpPr>
      <dsp:spPr>
        <a:xfrm>
          <a:off x="5951636" y="3220838"/>
          <a:ext cx="2299394" cy="1379636"/>
        </a:xfrm>
        <a:prstGeom prst="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Motion sickness</a:t>
          </a:r>
        </a:p>
      </dsp:txBody>
      <dsp:txXfrm>
        <a:off x="5951636" y="3220838"/>
        <a:ext cx="2299394" cy="13796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9CB61-0D75-464C-AFAF-30978955E367}">
      <dsp:nvSpPr>
        <dsp:cNvPr id="0" name=""/>
        <dsp:cNvSpPr/>
      </dsp:nvSpPr>
      <dsp:spPr>
        <a:xfrm>
          <a:off x="2385578" y="402445"/>
          <a:ext cx="3823976" cy="3823976"/>
        </a:xfrm>
        <a:prstGeom prst="blockArc">
          <a:avLst>
            <a:gd name="adj1" fmla="val 11862190"/>
            <a:gd name="adj2" fmla="val 16501338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E2685-9823-402E-9446-54BCDAC21BDA}">
      <dsp:nvSpPr>
        <dsp:cNvPr id="0" name=""/>
        <dsp:cNvSpPr/>
      </dsp:nvSpPr>
      <dsp:spPr>
        <a:xfrm>
          <a:off x="2346345" y="572959"/>
          <a:ext cx="3823976" cy="3823976"/>
        </a:xfrm>
        <a:prstGeom prst="blockArc">
          <a:avLst>
            <a:gd name="adj1" fmla="val 7555739"/>
            <a:gd name="adj2" fmla="val 11877353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C818D-C2A8-4A6B-A4C5-4D32EB17A85F}">
      <dsp:nvSpPr>
        <dsp:cNvPr id="0" name=""/>
        <dsp:cNvSpPr/>
      </dsp:nvSpPr>
      <dsp:spPr>
        <a:xfrm>
          <a:off x="2743178" y="847106"/>
          <a:ext cx="3823976" cy="3823976"/>
        </a:xfrm>
        <a:prstGeom prst="blockArc">
          <a:avLst>
            <a:gd name="adj1" fmla="val 2673113"/>
            <a:gd name="adj2" fmla="val 8018331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78BAF-B94B-412D-B1E8-2BF70B3B7BD0}">
      <dsp:nvSpPr>
        <dsp:cNvPr id="0" name=""/>
        <dsp:cNvSpPr/>
      </dsp:nvSpPr>
      <dsp:spPr>
        <a:xfrm>
          <a:off x="3092055" y="712153"/>
          <a:ext cx="3823976" cy="3823976"/>
        </a:xfrm>
        <a:prstGeom prst="blockArc">
          <a:avLst>
            <a:gd name="adj1" fmla="val 20513750"/>
            <a:gd name="adj2" fmla="val 3104005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AA8B70-AA21-41F0-945D-09502ACFD0EC}">
      <dsp:nvSpPr>
        <dsp:cNvPr id="0" name=""/>
        <dsp:cNvSpPr/>
      </dsp:nvSpPr>
      <dsp:spPr>
        <a:xfrm>
          <a:off x="3070628" y="399284"/>
          <a:ext cx="3823976" cy="3823976"/>
        </a:xfrm>
        <a:prstGeom prst="blockArc">
          <a:avLst>
            <a:gd name="adj1" fmla="val 15838234"/>
            <a:gd name="adj2" fmla="val 20543906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927B7-03F0-40A6-A8F1-6370E36819A9}">
      <dsp:nvSpPr>
        <dsp:cNvPr id="0" name=""/>
        <dsp:cNvSpPr/>
      </dsp:nvSpPr>
      <dsp:spPr>
        <a:xfrm>
          <a:off x="3735554" y="1605428"/>
          <a:ext cx="1761380" cy="1761380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Duration of procedure &gt; 30 min</a:t>
          </a:r>
        </a:p>
      </dsp:txBody>
      <dsp:txXfrm>
        <a:off x="3993502" y="1863376"/>
        <a:ext cx="1245484" cy="1245484"/>
      </dsp:txXfrm>
    </dsp:sp>
    <dsp:sp modelId="{815430BC-07BC-48DC-8652-1FF6E8B82FF7}">
      <dsp:nvSpPr>
        <dsp:cNvPr id="0" name=""/>
        <dsp:cNvSpPr/>
      </dsp:nvSpPr>
      <dsp:spPr>
        <a:xfrm>
          <a:off x="3602363" y="0"/>
          <a:ext cx="1994101" cy="1232966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Strabismus surgery</a:t>
          </a:r>
        </a:p>
      </dsp:txBody>
      <dsp:txXfrm>
        <a:off x="3894392" y="180564"/>
        <a:ext cx="1410043" cy="871838"/>
      </dsp:txXfrm>
    </dsp:sp>
    <dsp:sp modelId="{6EBE71DE-3D18-421D-9BD4-A4B9D7AE0F8C}">
      <dsp:nvSpPr>
        <dsp:cNvPr id="0" name=""/>
        <dsp:cNvSpPr/>
      </dsp:nvSpPr>
      <dsp:spPr>
        <a:xfrm>
          <a:off x="5531489" y="1292514"/>
          <a:ext cx="2088522" cy="1232966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Adeno-Tonsillectomy</a:t>
          </a:r>
        </a:p>
      </dsp:txBody>
      <dsp:txXfrm>
        <a:off x="5837346" y="1473078"/>
        <a:ext cx="1476808" cy="871838"/>
      </dsp:txXfrm>
    </dsp:sp>
    <dsp:sp modelId="{9E1A9188-AA36-4BF2-8169-49B01BDC49AD}">
      <dsp:nvSpPr>
        <dsp:cNvPr id="0" name=""/>
        <dsp:cNvSpPr/>
      </dsp:nvSpPr>
      <dsp:spPr>
        <a:xfrm>
          <a:off x="4904096" y="3339187"/>
          <a:ext cx="2106313" cy="1232966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Appendectomy</a:t>
          </a:r>
        </a:p>
      </dsp:txBody>
      <dsp:txXfrm>
        <a:off x="5212558" y="3519751"/>
        <a:ext cx="1489389" cy="871838"/>
      </dsp:txXfrm>
    </dsp:sp>
    <dsp:sp modelId="{9A2EE533-BD80-4EFA-85F0-E26AE236D45E}">
      <dsp:nvSpPr>
        <dsp:cNvPr id="0" name=""/>
        <dsp:cNvSpPr/>
      </dsp:nvSpPr>
      <dsp:spPr>
        <a:xfrm>
          <a:off x="2285997" y="3380553"/>
          <a:ext cx="2103046" cy="1232966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Genitourinary surgery</a:t>
          </a:r>
        </a:p>
      </dsp:txBody>
      <dsp:txXfrm>
        <a:off x="2593981" y="3561117"/>
        <a:ext cx="1487078" cy="871838"/>
      </dsp:txXfrm>
    </dsp:sp>
    <dsp:sp modelId="{15B5CE7D-0C1D-4027-96C6-EC2796CBF4C6}">
      <dsp:nvSpPr>
        <dsp:cNvPr id="0" name=""/>
        <dsp:cNvSpPr/>
      </dsp:nvSpPr>
      <dsp:spPr>
        <a:xfrm>
          <a:off x="1524006" y="1292520"/>
          <a:ext cx="2265502" cy="1232966"/>
        </a:xfrm>
        <a:prstGeom prst="ellips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Intra-abdominal surgery (especially laparoscopic</a:t>
          </a:r>
          <a:r>
            <a:rPr lang="en-US" sz="1200" kern="1200" dirty="0"/>
            <a:t>)</a:t>
          </a:r>
        </a:p>
      </dsp:txBody>
      <dsp:txXfrm>
        <a:off x="1855781" y="1473084"/>
        <a:ext cx="1601952" cy="8718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D39EF-0B82-4FFF-B8F4-7FD6C850EE1C}">
      <dsp:nvSpPr>
        <dsp:cNvPr id="0" name=""/>
        <dsp:cNvSpPr/>
      </dsp:nvSpPr>
      <dsp:spPr>
        <a:xfrm>
          <a:off x="3313938" y="304037"/>
          <a:ext cx="2309622" cy="2309622"/>
        </a:xfrm>
        <a:prstGeom prst="pieWedg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Opioid analgesics</a:t>
          </a:r>
        </a:p>
      </dsp:txBody>
      <dsp:txXfrm>
        <a:off x="3990411" y="980510"/>
        <a:ext cx="1633149" cy="1633149"/>
      </dsp:txXfrm>
    </dsp:sp>
    <dsp:sp modelId="{5608CA4F-4F47-4FB8-AD85-BA8096380B78}">
      <dsp:nvSpPr>
        <dsp:cNvPr id="0" name=""/>
        <dsp:cNvSpPr/>
      </dsp:nvSpPr>
      <dsp:spPr>
        <a:xfrm rot="5400000">
          <a:off x="5730240" y="304037"/>
          <a:ext cx="2309622" cy="2309622"/>
        </a:xfrm>
        <a:prstGeom prst="pieWedg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Pain</a:t>
          </a:r>
        </a:p>
      </dsp:txBody>
      <dsp:txXfrm rot="-5400000">
        <a:off x="5730240" y="980510"/>
        <a:ext cx="1633149" cy="1633149"/>
      </dsp:txXfrm>
    </dsp:sp>
    <dsp:sp modelId="{F817E83D-CB19-4B12-B293-7859B70FCB81}">
      <dsp:nvSpPr>
        <dsp:cNvPr id="0" name=""/>
        <dsp:cNvSpPr/>
      </dsp:nvSpPr>
      <dsp:spPr>
        <a:xfrm rot="10800000">
          <a:off x="5730240" y="2720340"/>
          <a:ext cx="2309622" cy="2309622"/>
        </a:xfrm>
        <a:prstGeom prst="pieWedg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cs typeface="Calibri"/>
            </a:rPr>
            <a:t>Hypo-</a:t>
          </a:r>
          <a:r>
            <a:rPr lang="en-US" sz="2400" kern="1200" dirty="0" err="1">
              <a:cs typeface="Calibri"/>
            </a:rPr>
            <a:t>volemia</a:t>
          </a:r>
          <a:endParaRPr lang="en-US" sz="2400" kern="1200" dirty="0"/>
        </a:p>
      </dsp:txBody>
      <dsp:txXfrm rot="10800000">
        <a:off x="5730240" y="2720340"/>
        <a:ext cx="1633149" cy="1633149"/>
      </dsp:txXfrm>
    </dsp:sp>
    <dsp:sp modelId="{78F318FE-1B7A-4B4C-B7BA-299BC2354AF1}">
      <dsp:nvSpPr>
        <dsp:cNvPr id="0" name=""/>
        <dsp:cNvSpPr/>
      </dsp:nvSpPr>
      <dsp:spPr>
        <a:xfrm rot="16200000">
          <a:off x="3313938" y="2720340"/>
          <a:ext cx="2309622" cy="2309622"/>
        </a:xfrm>
        <a:prstGeom prst="pieWedge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Volatile agents</a:t>
          </a:r>
        </a:p>
      </dsp:txBody>
      <dsp:txXfrm rot="5400000">
        <a:off x="3990411" y="2720340"/>
        <a:ext cx="1633149" cy="1633149"/>
      </dsp:txXfrm>
    </dsp:sp>
    <dsp:sp modelId="{F0AC8929-E5DC-4AFC-BFE1-9D66A2037F1E}">
      <dsp:nvSpPr>
        <dsp:cNvPr id="0" name=""/>
        <dsp:cNvSpPr/>
      </dsp:nvSpPr>
      <dsp:spPr>
        <a:xfrm>
          <a:off x="5278183" y="2186939"/>
          <a:ext cx="797433" cy="69342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38AB47-0A4E-41B5-96D3-46480C8FD87B}">
      <dsp:nvSpPr>
        <dsp:cNvPr id="0" name=""/>
        <dsp:cNvSpPr/>
      </dsp:nvSpPr>
      <dsp:spPr>
        <a:xfrm rot="10800000">
          <a:off x="5278183" y="2453640"/>
          <a:ext cx="797433" cy="69342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8C528-DB0E-4F66-AEBF-56F7F81428FA}">
      <dsp:nvSpPr>
        <dsp:cNvPr id="0" name=""/>
        <dsp:cNvSpPr/>
      </dsp:nvSpPr>
      <dsp:spPr>
        <a:xfrm>
          <a:off x="1856835" y="1696061"/>
          <a:ext cx="1645920" cy="566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Local Infiltration</a:t>
          </a:r>
        </a:p>
      </dsp:txBody>
      <dsp:txXfrm>
        <a:off x="1873422" y="1712648"/>
        <a:ext cx="1612746" cy="533159"/>
      </dsp:txXfrm>
    </dsp:sp>
    <dsp:sp modelId="{3C5B9588-1AB1-4F63-8B7F-EDA3B9A8B272}">
      <dsp:nvSpPr>
        <dsp:cNvPr id="0" name=""/>
        <dsp:cNvSpPr/>
      </dsp:nvSpPr>
      <dsp:spPr>
        <a:xfrm>
          <a:off x="4297314" y="663676"/>
          <a:ext cx="1645920" cy="5663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Acetaminophen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Paracetamol</a:t>
          </a:r>
        </a:p>
      </dsp:txBody>
      <dsp:txXfrm>
        <a:off x="4313901" y="680263"/>
        <a:ext cx="1612746" cy="533159"/>
      </dsp:txXfrm>
    </dsp:sp>
    <dsp:sp modelId="{5F95E0D0-30CC-4C3C-81BD-70A171639EF4}">
      <dsp:nvSpPr>
        <dsp:cNvPr id="0" name=""/>
        <dsp:cNvSpPr/>
      </dsp:nvSpPr>
      <dsp:spPr>
        <a:xfrm>
          <a:off x="3429000" y="3886200"/>
          <a:ext cx="685800" cy="685800"/>
        </a:xfrm>
        <a:prstGeom prst="triangle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770FBF-4FB2-473F-A260-C1FCE4871333}">
      <dsp:nvSpPr>
        <dsp:cNvPr id="0" name=""/>
        <dsp:cNvSpPr/>
      </dsp:nvSpPr>
      <dsp:spPr>
        <a:xfrm rot="240000">
          <a:off x="1713871" y="3592327"/>
          <a:ext cx="4116056" cy="287822"/>
        </a:xfrm>
        <a:prstGeom prst="rect">
          <a:avLst/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contourW="3000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F369A-8942-45DC-BF2A-81E243D97551}">
      <dsp:nvSpPr>
        <dsp:cNvPr id="0" name=""/>
        <dsp:cNvSpPr/>
      </dsp:nvSpPr>
      <dsp:spPr>
        <a:xfrm rot="240000">
          <a:off x="4189634" y="3073803"/>
          <a:ext cx="1633410" cy="564089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Gabapentin</a:t>
          </a:r>
        </a:p>
      </dsp:txBody>
      <dsp:txXfrm>
        <a:off x="4217171" y="3101340"/>
        <a:ext cx="1578336" cy="509015"/>
      </dsp:txXfrm>
    </dsp:sp>
    <dsp:sp modelId="{E7500B68-1555-40A5-B330-219F70DBD8E7}">
      <dsp:nvSpPr>
        <dsp:cNvPr id="0" name=""/>
        <dsp:cNvSpPr/>
      </dsp:nvSpPr>
      <dsp:spPr>
        <a:xfrm rot="240000">
          <a:off x="4235354" y="2470299"/>
          <a:ext cx="1633410" cy="564089"/>
        </a:xfrm>
        <a:prstGeom prst="roundRect">
          <a:avLst/>
        </a:prstGeom>
        <a:solidFill>
          <a:schemeClr val="accent1">
            <a:shade val="50000"/>
            <a:hueOff val="120479"/>
            <a:satOff val="-2520"/>
            <a:lumOff val="1402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Ketamine</a:t>
          </a:r>
        </a:p>
      </dsp:txBody>
      <dsp:txXfrm>
        <a:off x="4262891" y="2497836"/>
        <a:ext cx="1578336" cy="509015"/>
      </dsp:txXfrm>
    </dsp:sp>
    <dsp:sp modelId="{FE034C65-7F5B-4473-82AF-E0DC16E6F36A}">
      <dsp:nvSpPr>
        <dsp:cNvPr id="0" name=""/>
        <dsp:cNvSpPr/>
      </dsp:nvSpPr>
      <dsp:spPr>
        <a:xfrm rot="240000">
          <a:off x="4281074" y="1866795"/>
          <a:ext cx="1633410" cy="564089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Magnesium</a:t>
          </a:r>
        </a:p>
      </dsp:txBody>
      <dsp:txXfrm>
        <a:off x="4308611" y="1894332"/>
        <a:ext cx="1578336" cy="509015"/>
      </dsp:txXfrm>
    </dsp:sp>
    <dsp:sp modelId="{C7CF94A9-F621-4435-A515-CAC47AFA7CE2}">
      <dsp:nvSpPr>
        <dsp:cNvPr id="0" name=""/>
        <dsp:cNvSpPr/>
      </dsp:nvSpPr>
      <dsp:spPr>
        <a:xfrm rot="240000">
          <a:off x="4326794" y="1263291"/>
          <a:ext cx="1633410" cy="564089"/>
        </a:xfrm>
        <a:prstGeom prst="roundRect">
          <a:avLst/>
        </a:prstGeom>
        <a:solidFill>
          <a:schemeClr val="accent1">
            <a:shade val="50000"/>
            <a:hueOff val="361436"/>
            <a:satOff val="-7560"/>
            <a:lumOff val="4206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Ibuprofen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Ketorolac</a:t>
          </a:r>
        </a:p>
      </dsp:txBody>
      <dsp:txXfrm>
        <a:off x="4354331" y="1290828"/>
        <a:ext cx="1578336" cy="509015"/>
      </dsp:txXfrm>
    </dsp:sp>
    <dsp:sp modelId="{A904F8CE-5601-4DAA-B5DA-3AF3593E2AFA}">
      <dsp:nvSpPr>
        <dsp:cNvPr id="0" name=""/>
        <dsp:cNvSpPr/>
      </dsp:nvSpPr>
      <dsp:spPr>
        <a:xfrm rot="240000">
          <a:off x="1812194" y="2909211"/>
          <a:ext cx="1633410" cy="564089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Neuraxial Anesthesia</a:t>
          </a:r>
        </a:p>
      </dsp:txBody>
      <dsp:txXfrm>
        <a:off x="1839731" y="2936748"/>
        <a:ext cx="1578336" cy="509015"/>
      </dsp:txXfrm>
    </dsp:sp>
    <dsp:sp modelId="{823F2390-8202-4B35-A6BD-86D8D7E3F1B9}">
      <dsp:nvSpPr>
        <dsp:cNvPr id="0" name=""/>
        <dsp:cNvSpPr/>
      </dsp:nvSpPr>
      <dsp:spPr>
        <a:xfrm rot="240000">
          <a:off x="1857914" y="2305707"/>
          <a:ext cx="1633410" cy="564089"/>
        </a:xfrm>
        <a:prstGeom prst="roundRect">
          <a:avLst/>
        </a:prstGeom>
        <a:solidFill>
          <a:schemeClr val="accent1">
            <a:shade val="50000"/>
            <a:hueOff val="120479"/>
            <a:satOff val="-2520"/>
            <a:lumOff val="1402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Regional Anesthesia</a:t>
          </a:r>
        </a:p>
      </dsp:txBody>
      <dsp:txXfrm>
        <a:off x="1885451" y="2333244"/>
        <a:ext cx="1578336" cy="5090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C5A5F-971F-4460-8E0E-F78D0292DEC7}">
      <dsp:nvSpPr>
        <dsp:cNvPr id="0" name=""/>
        <dsp:cNvSpPr/>
      </dsp:nvSpPr>
      <dsp:spPr>
        <a:xfrm>
          <a:off x="3426647" y="2802725"/>
          <a:ext cx="296849" cy="2148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8424" y="0"/>
              </a:lnTo>
              <a:lnTo>
                <a:pt x="148424" y="2148005"/>
              </a:lnTo>
              <a:lnTo>
                <a:pt x="296849" y="2148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 dirty="0"/>
        </a:p>
      </dsp:txBody>
      <dsp:txXfrm>
        <a:off x="3520861" y="3822518"/>
        <a:ext cx="108421" cy="108421"/>
      </dsp:txXfrm>
    </dsp:sp>
    <dsp:sp modelId="{B7C827F3-9DD4-4DDB-A766-4301F9B58C2F}">
      <dsp:nvSpPr>
        <dsp:cNvPr id="0" name=""/>
        <dsp:cNvSpPr/>
      </dsp:nvSpPr>
      <dsp:spPr>
        <a:xfrm>
          <a:off x="3426647" y="2265137"/>
          <a:ext cx="296098" cy="537587"/>
        </a:xfrm>
        <a:custGeom>
          <a:avLst/>
          <a:gdLst/>
          <a:ahLst/>
          <a:cxnLst/>
          <a:rect l="0" t="0" r="0" b="0"/>
          <a:pathLst>
            <a:path>
              <a:moveTo>
                <a:pt x="0" y="537587"/>
              </a:moveTo>
              <a:lnTo>
                <a:pt x="148049" y="537587"/>
              </a:lnTo>
              <a:lnTo>
                <a:pt x="148049" y="0"/>
              </a:lnTo>
              <a:lnTo>
                <a:pt x="2960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559352" y="2518588"/>
        <a:ext cx="30686" cy="30686"/>
      </dsp:txXfrm>
    </dsp:sp>
    <dsp:sp modelId="{76451CFD-0081-41A1-8DC9-76368DBD30EC}">
      <dsp:nvSpPr>
        <dsp:cNvPr id="0" name=""/>
        <dsp:cNvSpPr/>
      </dsp:nvSpPr>
      <dsp:spPr>
        <a:xfrm rot="16200000">
          <a:off x="-991627" y="1089402"/>
          <a:ext cx="5409902" cy="34266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Standard NPO times do not result in </a:t>
          </a:r>
          <a:r>
            <a:rPr lang="en-US" sz="2000" i="1" kern="1200" dirty="0"/>
            <a:t>objective</a:t>
          </a:r>
          <a:r>
            <a:rPr lang="en-US" sz="2000" kern="1200" dirty="0"/>
            <a:t> hypovolemia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But: guidelines  routinely result in longer NPO times than intended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With vasodilation on  induction of GA patient becomes </a:t>
          </a:r>
          <a:r>
            <a:rPr lang="en-US" sz="2000" i="1" kern="1200" dirty="0"/>
            <a:t>relatively</a:t>
          </a:r>
          <a:r>
            <a:rPr lang="en-US" sz="2000" kern="1200" dirty="0"/>
            <a:t> hypovolemic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Reduced venous return and right atrial stretch result in increased secretion of vasopressin</a:t>
          </a:r>
        </a:p>
      </dsp:txBody>
      <dsp:txXfrm>
        <a:off x="-991627" y="1089402"/>
        <a:ext cx="5409902" cy="3426647"/>
      </dsp:txXfrm>
    </dsp:sp>
    <dsp:sp modelId="{A0901784-0FB1-4E58-BCEF-95B4304D70A7}">
      <dsp:nvSpPr>
        <dsp:cNvPr id="0" name=""/>
        <dsp:cNvSpPr/>
      </dsp:nvSpPr>
      <dsp:spPr>
        <a:xfrm>
          <a:off x="3722745" y="131176"/>
          <a:ext cx="3554354" cy="42679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Liberalized NPO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Clear liquids (incl. glucose containing) until 1 hr. before surgery: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Do not </a:t>
          </a:r>
          <a:r>
            <a:rPr lang="en-US" sz="2000" kern="1200" dirty="0"/>
            <a:t>result in higher gastric volumes at induction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Increase</a:t>
          </a:r>
          <a:r>
            <a:rPr lang="en-US" sz="2000" kern="1200" dirty="0"/>
            <a:t> patient acceptance/parent satisfaction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Decrease</a:t>
          </a:r>
          <a:r>
            <a:rPr lang="en-US" sz="2000" kern="1200" dirty="0"/>
            <a:t> PONV and pain postoperatively</a:t>
          </a:r>
        </a:p>
      </dsp:txBody>
      <dsp:txXfrm>
        <a:off x="3722745" y="131176"/>
        <a:ext cx="3554354" cy="4267922"/>
      </dsp:txXfrm>
    </dsp:sp>
    <dsp:sp modelId="{7CDB7B06-ABDA-40B5-B5F1-D71ED24CE7BF}">
      <dsp:nvSpPr>
        <dsp:cNvPr id="0" name=""/>
        <dsp:cNvSpPr/>
      </dsp:nvSpPr>
      <dsp:spPr>
        <a:xfrm>
          <a:off x="3723496" y="4369132"/>
          <a:ext cx="3553603" cy="11631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Generous IV fluid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Decreased</a:t>
          </a:r>
          <a:r>
            <a:rPr lang="en-US" sz="2000" kern="1200" dirty="0"/>
            <a:t> PONV with 20 ml/Kg intraoperatively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3723496" y="4369132"/>
        <a:ext cx="3553603" cy="11631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75386E-6A9E-4926-82AA-E914E440F664}">
      <dsp:nvSpPr>
        <dsp:cNvPr id="0" name=""/>
        <dsp:cNvSpPr/>
      </dsp:nvSpPr>
      <dsp:spPr>
        <a:xfrm>
          <a:off x="445166" y="449885"/>
          <a:ext cx="3895018" cy="3888486"/>
        </a:xfrm>
        <a:prstGeom prst="pie">
          <a:avLst>
            <a:gd name="adj1" fmla="val 16200000"/>
            <a:gd name="adj2" fmla="val 1800000"/>
          </a:avLst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Regional</a:t>
          </a:r>
        </a:p>
      </dsp:txBody>
      <dsp:txXfrm>
        <a:off x="2497934" y="1273873"/>
        <a:ext cx="1391078" cy="1157287"/>
      </dsp:txXfrm>
    </dsp:sp>
    <dsp:sp modelId="{EC570223-CE3C-4059-9A7E-12D5068C6C40}">
      <dsp:nvSpPr>
        <dsp:cNvPr id="0" name=""/>
        <dsp:cNvSpPr/>
      </dsp:nvSpPr>
      <dsp:spPr>
        <a:xfrm>
          <a:off x="368698" y="562006"/>
          <a:ext cx="3888486" cy="3888486"/>
        </a:xfrm>
        <a:prstGeom prst="pie">
          <a:avLst>
            <a:gd name="adj1" fmla="val 1800000"/>
            <a:gd name="adj2" fmla="val 9000000"/>
          </a:avLst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Clonidine or Dexmetomidine**</a:t>
          </a:r>
        </a:p>
      </dsp:txBody>
      <dsp:txXfrm>
        <a:off x="1294528" y="3084893"/>
        <a:ext cx="2083117" cy="1018413"/>
      </dsp:txXfrm>
    </dsp:sp>
    <dsp:sp modelId="{F739DEFB-6A97-4550-A2C6-4606817FFB14}">
      <dsp:nvSpPr>
        <dsp:cNvPr id="0" name=""/>
        <dsp:cNvSpPr/>
      </dsp:nvSpPr>
      <dsp:spPr>
        <a:xfrm>
          <a:off x="288614" y="423132"/>
          <a:ext cx="3888486" cy="3888486"/>
        </a:xfrm>
        <a:prstGeom prst="pie">
          <a:avLst>
            <a:gd name="adj1" fmla="val 9000000"/>
            <a:gd name="adj2" fmla="val 16200000"/>
          </a:avLst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Propofol*</a:t>
          </a:r>
        </a:p>
      </dsp:txBody>
      <dsp:txXfrm>
        <a:off x="739030" y="1247120"/>
        <a:ext cx="1388745" cy="1157287"/>
      </dsp:txXfrm>
    </dsp:sp>
    <dsp:sp modelId="{C3EFF23F-5F7F-4FBE-827C-2666D142CA88}">
      <dsp:nvSpPr>
        <dsp:cNvPr id="0" name=""/>
        <dsp:cNvSpPr/>
      </dsp:nvSpPr>
      <dsp:spPr>
        <a:xfrm>
          <a:off x="208008" y="209169"/>
          <a:ext cx="4369917" cy="436991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29380-F102-4248-A515-8E2DBBBF455E}">
      <dsp:nvSpPr>
        <dsp:cNvPr id="0" name=""/>
        <dsp:cNvSpPr/>
      </dsp:nvSpPr>
      <dsp:spPr>
        <a:xfrm>
          <a:off x="127983" y="321045"/>
          <a:ext cx="4369917" cy="436991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53A75-5DBE-44B5-B4C5-D07BBBB9E280}">
      <dsp:nvSpPr>
        <dsp:cNvPr id="0" name=""/>
        <dsp:cNvSpPr/>
      </dsp:nvSpPr>
      <dsp:spPr>
        <a:xfrm>
          <a:off x="47577" y="182416"/>
          <a:ext cx="4369917" cy="436991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C6974-C386-4126-868F-81DE145DC0E3}">
      <dsp:nvSpPr>
        <dsp:cNvPr id="0" name=""/>
        <dsp:cNvSpPr/>
      </dsp:nvSpPr>
      <dsp:spPr>
        <a:xfrm>
          <a:off x="0" y="65867"/>
          <a:ext cx="8153400" cy="1060986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Ondansetron</a:t>
          </a:r>
        </a:p>
      </dsp:txBody>
      <dsp:txXfrm>
        <a:off x="0" y="65867"/>
        <a:ext cx="8153400" cy="1060986"/>
      </dsp:txXfrm>
    </dsp:sp>
    <dsp:sp modelId="{5D605F57-4074-4987-B5C7-C18C2B66826E}">
      <dsp:nvSpPr>
        <dsp:cNvPr id="0" name=""/>
        <dsp:cNvSpPr/>
      </dsp:nvSpPr>
      <dsp:spPr>
        <a:xfrm>
          <a:off x="0" y="950608"/>
          <a:ext cx="1606214" cy="3461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0.10 to 0.15 mg/kg to 4 mg</a:t>
          </a:r>
        </a:p>
      </dsp:txBody>
      <dsp:txXfrm>
        <a:off x="0" y="950608"/>
        <a:ext cx="1606214" cy="3461448"/>
      </dsp:txXfrm>
    </dsp:sp>
    <dsp:sp modelId="{097FF7DB-C5F7-445B-AA38-A3E65523B4F5}">
      <dsp:nvSpPr>
        <dsp:cNvPr id="0" name=""/>
        <dsp:cNvSpPr/>
      </dsp:nvSpPr>
      <dsp:spPr>
        <a:xfrm>
          <a:off x="1607492" y="962333"/>
          <a:ext cx="2361108" cy="3461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5HT3 inhibition in peripheral gut afferents  &amp; centrally in CRTZ</a:t>
          </a:r>
        </a:p>
      </dsp:txBody>
      <dsp:txXfrm>
        <a:off x="1607492" y="962333"/>
        <a:ext cx="2361108" cy="3461448"/>
      </dsp:txXfrm>
    </dsp:sp>
    <dsp:sp modelId="{5C69C4A8-1C61-480E-9194-BE90E43A5E58}">
      <dsp:nvSpPr>
        <dsp:cNvPr id="0" name=""/>
        <dsp:cNvSpPr/>
      </dsp:nvSpPr>
      <dsp:spPr>
        <a:xfrm>
          <a:off x="3968600" y="962333"/>
          <a:ext cx="2216832" cy="3461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Notes: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Better for vomiting than nausea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First line treatment for established PONV in PACU (if not given &lt; 6 hrs. previously)</a:t>
          </a:r>
        </a:p>
      </dsp:txBody>
      <dsp:txXfrm>
        <a:off x="3968600" y="962333"/>
        <a:ext cx="2216832" cy="3461448"/>
      </dsp:txXfrm>
    </dsp:sp>
    <dsp:sp modelId="{2552C92E-B305-4E70-9FD6-93A0D855DDBB}">
      <dsp:nvSpPr>
        <dsp:cNvPr id="0" name=""/>
        <dsp:cNvSpPr/>
      </dsp:nvSpPr>
      <dsp:spPr>
        <a:xfrm>
          <a:off x="6185433" y="962333"/>
          <a:ext cx="1966689" cy="34614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Headache most common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QT prolongation dose dependent; rarely clinically significant at therapeutic doses</a:t>
          </a:r>
        </a:p>
      </dsp:txBody>
      <dsp:txXfrm>
        <a:off x="6185433" y="962333"/>
        <a:ext cx="1966689" cy="3461448"/>
      </dsp:txXfrm>
    </dsp:sp>
    <dsp:sp modelId="{421C4F52-9F4D-4119-9713-57BEEDB03F58}">
      <dsp:nvSpPr>
        <dsp:cNvPr id="0" name=""/>
        <dsp:cNvSpPr/>
      </dsp:nvSpPr>
      <dsp:spPr>
        <a:xfrm flipV="1">
          <a:off x="0" y="4337584"/>
          <a:ext cx="8153400" cy="158215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91273F-D8AE-4535-A64A-8493EB9211F5}">
      <dsp:nvSpPr>
        <dsp:cNvPr id="0" name=""/>
        <dsp:cNvSpPr/>
      </dsp:nvSpPr>
      <dsp:spPr>
        <a:xfrm>
          <a:off x="0" y="165199"/>
          <a:ext cx="7848600" cy="1043925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Dexamethasone</a:t>
          </a:r>
        </a:p>
      </dsp:txBody>
      <dsp:txXfrm>
        <a:off x="0" y="165199"/>
        <a:ext cx="7848600" cy="1043925"/>
      </dsp:txXfrm>
    </dsp:sp>
    <dsp:sp modelId="{FEFA0B05-3111-4709-B8D8-D57052212B37}">
      <dsp:nvSpPr>
        <dsp:cNvPr id="0" name=""/>
        <dsp:cNvSpPr/>
      </dsp:nvSpPr>
      <dsp:spPr>
        <a:xfrm>
          <a:off x="1" y="1079586"/>
          <a:ext cx="1625076" cy="3616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0.10 to 0.15 mg/kg up to 4 mg</a:t>
          </a:r>
        </a:p>
      </dsp:txBody>
      <dsp:txXfrm>
        <a:off x="1" y="1079586"/>
        <a:ext cx="1625076" cy="3616385"/>
      </dsp:txXfrm>
    </dsp:sp>
    <dsp:sp modelId="{E9898702-2329-41FC-8205-2E3426306813}">
      <dsp:nvSpPr>
        <dsp:cNvPr id="0" name=""/>
        <dsp:cNvSpPr/>
      </dsp:nvSpPr>
      <dsp:spPr>
        <a:xfrm>
          <a:off x="1625078" y="1079586"/>
          <a:ext cx="1763254" cy="3616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 fully understood;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May be central anti-inflammatory effect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May be direct inhibition of 5HT3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1625078" y="1079586"/>
        <a:ext cx="1763254" cy="3616385"/>
      </dsp:txXfrm>
    </dsp:sp>
    <dsp:sp modelId="{AEE17AFF-8553-4430-999B-D957EF4807EF}">
      <dsp:nvSpPr>
        <dsp:cNvPr id="0" name=""/>
        <dsp:cNvSpPr/>
      </dsp:nvSpPr>
      <dsp:spPr>
        <a:xfrm>
          <a:off x="3388332" y="1079586"/>
          <a:ext cx="2183864" cy="3616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Notes: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Particularly effective in preventing late PONV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Inexpensive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Also has analgesic sparing effect</a:t>
          </a:r>
        </a:p>
      </dsp:txBody>
      <dsp:txXfrm>
        <a:off x="3388332" y="1079586"/>
        <a:ext cx="2183864" cy="3616385"/>
      </dsp:txXfrm>
    </dsp:sp>
    <dsp:sp modelId="{6E803309-379E-4F63-8145-DAC33F12338F}">
      <dsp:nvSpPr>
        <dsp:cNvPr id="0" name=""/>
        <dsp:cNvSpPr/>
      </dsp:nvSpPr>
      <dsp:spPr>
        <a:xfrm>
          <a:off x="5572197" y="1079586"/>
          <a:ext cx="2276400" cy="36163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effects*: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Hyperglycemia may be important in diabetic patients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Tumor lysis syndrome with lymphoma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Hyperactive response in teenagers</a:t>
          </a:r>
        </a:p>
      </dsp:txBody>
      <dsp:txXfrm>
        <a:off x="5572197" y="1079586"/>
        <a:ext cx="2276400" cy="3616385"/>
      </dsp:txXfrm>
    </dsp:sp>
    <dsp:sp modelId="{D904CFE1-B6FD-45B4-8567-17EB06D87B99}">
      <dsp:nvSpPr>
        <dsp:cNvPr id="0" name=""/>
        <dsp:cNvSpPr/>
      </dsp:nvSpPr>
      <dsp:spPr>
        <a:xfrm flipV="1">
          <a:off x="0" y="4627247"/>
          <a:ext cx="7848600" cy="190947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393DD-8623-48AC-8023-921E6CD4D828}">
      <dsp:nvSpPr>
        <dsp:cNvPr id="0" name=""/>
        <dsp:cNvSpPr/>
      </dsp:nvSpPr>
      <dsp:spPr>
        <a:xfrm>
          <a:off x="0" y="228603"/>
          <a:ext cx="7905750" cy="1126352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Scopolamine</a:t>
          </a:r>
        </a:p>
      </dsp:txBody>
      <dsp:txXfrm>
        <a:off x="0" y="228603"/>
        <a:ext cx="7905750" cy="1126352"/>
      </dsp:txXfrm>
    </dsp:sp>
    <dsp:sp modelId="{88D6D52C-6AD7-4A27-88C5-76CDCDA9CC1A}">
      <dsp:nvSpPr>
        <dsp:cNvPr id="0" name=""/>
        <dsp:cNvSpPr/>
      </dsp:nvSpPr>
      <dsp:spPr>
        <a:xfrm>
          <a:off x="0" y="1379939"/>
          <a:ext cx="1976437" cy="30753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1.5 mg TD patch applied up to 2 hours before anesthesia induction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/>
            <a:t>Not FDA approved for use in children (&lt;12 yr.)</a:t>
          </a:r>
          <a:endParaRPr lang="en-US" sz="2000" kern="1200" dirty="0"/>
        </a:p>
      </dsp:txBody>
      <dsp:txXfrm>
        <a:off x="0" y="1379939"/>
        <a:ext cx="1976437" cy="3075384"/>
      </dsp:txXfrm>
    </dsp:sp>
    <dsp:sp modelId="{BD12E25B-3858-4A57-A20D-69F9EF62B5D0}">
      <dsp:nvSpPr>
        <dsp:cNvPr id="0" name=""/>
        <dsp:cNvSpPr/>
      </dsp:nvSpPr>
      <dsp:spPr>
        <a:xfrm>
          <a:off x="1976437" y="1379939"/>
          <a:ext cx="1976437" cy="30753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Inhibits M1 receptors in CRTZ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Inhibits post-ganglionic M1 receptors in peripheral nervous system</a:t>
          </a:r>
        </a:p>
      </dsp:txBody>
      <dsp:txXfrm>
        <a:off x="1976437" y="1379939"/>
        <a:ext cx="1976437" cy="3075384"/>
      </dsp:txXfrm>
    </dsp:sp>
    <dsp:sp modelId="{65F3D8D4-A968-4AFA-929B-7515B2916147}">
      <dsp:nvSpPr>
        <dsp:cNvPr id="0" name=""/>
        <dsp:cNvSpPr/>
      </dsp:nvSpPr>
      <dsp:spPr>
        <a:xfrm>
          <a:off x="3952875" y="1379939"/>
          <a:ext cx="1976437" cy="30753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Notes: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Used in high risk adolescent patient;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Motion sickness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Strong personal or family history PONV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Opioid PCA</a:t>
          </a:r>
        </a:p>
      </dsp:txBody>
      <dsp:txXfrm>
        <a:off x="3952875" y="1379939"/>
        <a:ext cx="1976437" cy="3075384"/>
      </dsp:txXfrm>
    </dsp:sp>
    <dsp:sp modelId="{B0C4D9E1-C75C-45DD-8A51-D0AB82EBEC29}">
      <dsp:nvSpPr>
        <dsp:cNvPr id="0" name=""/>
        <dsp:cNvSpPr/>
      </dsp:nvSpPr>
      <dsp:spPr>
        <a:xfrm>
          <a:off x="5929312" y="1379939"/>
          <a:ext cx="1976437" cy="30753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Dry mouth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Blurred vision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Dizziness</a:t>
          </a:r>
        </a:p>
      </dsp:txBody>
      <dsp:txXfrm>
        <a:off x="5929312" y="1379939"/>
        <a:ext cx="1976437" cy="3075384"/>
      </dsp:txXfrm>
    </dsp:sp>
    <dsp:sp modelId="{6E44B8A6-3417-41BC-B177-D7D047A18284}">
      <dsp:nvSpPr>
        <dsp:cNvPr id="0" name=""/>
        <dsp:cNvSpPr/>
      </dsp:nvSpPr>
      <dsp:spPr>
        <a:xfrm>
          <a:off x="0" y="4455324"/>
          <a:ext cx="7905750" cy="341709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33A55-E2C3-4B25-B41D-2CE829E884F8}">
      <dsp:nvSpPr>
        <dsp:cNvPr id="0" name=""/>
        <dsp:cNvSpPr/>
      </dsp:nvSpPr>
      <dsp:spPr>
        <a:xfrm>
          <a:off x="6186130" y="3139895"/>
          <a:ext cx="770955" cy="366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034"/>
              </a:lnTo>
              <a:lnTo>
                <a:pt x="770955" y="250034"/>
              </a:lnTo>
              <a:lnTo>
                <a:pt x="770955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0D45B5-C011-44A7-AF4A-845561A69CB9}">
      <dsp:nvSpPr>
        <dsp:cNvPr id="0" name=""/>
        <dsp:cNvSpPr/>
      </dsp:nvSpPr>
      <dsp:spPr>
        <a:xfrm>
          <a:off x="5415174" y="3139895"/>
          <a:ext cx="770955" cy="366904"/>
        </a:xfrm>
        <a:custGeom>
          <a:avLst/>
          <a:gdLst/>
          <a:ahLst/>
          <a:cxnLst/>
          <a:rect l="0" t="0" r="0" b="0"/>
          <a:pathLst>
            <a:path>
              <a:moveTo>
                <a:pt x="770955" y="0"/>
              </a:moveTo>
              <a:lnTo>
                <a:pt x="770955" y="250034"/>
              </a:lnTo>
              <a:lnTo>
                <a:pt x="0" y="250034"/>
              </a:lnTo>
              <a:lnTo>
                <a:pt x="0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13942C-0FDF-4DBD-8E93-5D28AE314E97}">
      <dsp:nvSpPr>
        <dsp:cNvPr id="0" name=""/>
        <dsp:cNvSpPr/>
      </dsp:nvSpPr>
      <dsp:spPr>
        <a:xfrm>
          <a:off x="3487785" y="1971897"/>
          <a:ext cx="2698345" cy="366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034"/>
              </a:lnTo>
              <a:lnTo>
                <a:pt x="2698345" y="250034"/>
              </a:lnTo>
              <a:lnTo>
                <a:pt x="2698345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72BEB-88BA-4770-9E5F-15B6A5307E3E}">
      <dsp:nvSpPr>
        <dsp:cNvPr id="0" name=""/>
        <dsp:cNvSpPr/>
      </dsp:nvSpPr>
      <dsp:spPr>
        <a:xfrm>
          <a:off x="3102307" y="3139895"/>
          <a:ext cx="770955" cy="366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034"/>
              </a:lnTo>
              <a:lnTo>
                <a:pt x="770955" y="250034"/>
              </a:lnTo>
              <a:lnTo>
                <a:pt x="770955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19FCF-A39F-4032-9725-6FF4E13A01F1}">
      <dsp:nvSpPr>
        <dsp:cNvPr id="0" name=""/>
        <dsp:cNvSpPr/>
      </dsp:nvSpPr>
      <dsp:spPr>
        <a:xfrm>
          <a:off x="2331351" y="3139895"/>
          <a:ext cx="770955" cy="366904"/>
        </a:xfrm>
        <a:custGeom>
          <a:avLst/>
          <a:gdLst/>
          <a:ahLst/>
          <a:cxnLst/>
          <a:rect l="0" t="0" r="0" b="0"/>
          <a:pathLst>
            <a:path>
              <a:moveTo>
                <a:pt x="770955" y="0"/>
              </a:moveTo>
              <a:lnTo>
                <a:pt x="770955" y="250034"/>
              </a:lnTo>
              <a:lnTo>
                <a:pt x="0" y="250034"/>
              </a:lnTo>
              <a:lnTo>
                <a:pt x="0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3CB851-9C58-41BD-846C-13A4F82E109A}">
      <dsp:nvSpPr>
        <dsp:cNvPr id="0" name=""/>
        <dsp:cNvSpPr/>
      </dsp:nvSpPr>
      <dsp:spPr>
        <a:xfrm>
          <a:off x="3102307" y="1971897"/>
          <a:ext cx="385477" cy="366904"/>
        </a:xfrm>
        <a:custGeom>
          <a:avLst/>
          <a:gdLst/>
          <a:ahLst/>
          <a:cxnLst/>
          <a:rect l="0" t="0" r="0" b="0"/>
          <a:pathLst>
            <a:path>
              <a:moveTo>
                <a:pt x="385477" y="0"/>
              </a:moveTo>
              <a:lnTo>
                <a:pt x="385477" y="250034"/>
              </a:lnTo>
              <a:lnTo>
                <a:pt x="0" y="250034"/>
              </a:lnTo>
              <a:lnTo>
                <a:pt x="0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E5064-B51D-45DF-B052-9EEEB54F946A}">
      <dsp:nvSpPr>
        <dsp:cNvPr id="0" name=""/>
        <dsp:cNvSpPr/>
      </dsp:nvSpPr>
      <dsp:spPr>
        <a:xfrm>
          <a:off x="743720" y="3139895"/>
          <a:ext cx="91440" cy="3669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E9BAEC-55A8-453A-A626-0E8AC4AF227C}">
      <dsp:nvSpPr>
        <dsp:cNvPr id="0" name=""/>
        <dsp:cNvSpPr/>
      </dsp:nvSpPr>
      <dsp:spPr>
        <a:xfrm>
          <a:off x="789440" y="1971897"/>
          <a:ext cx="2698345" cy="366904"/>
        </a:xfrm>
        <a:custGeom>
          <a:avLst/>
          <a:gdLst/>
          <a:ahLst/>
          <a:cxnLst/>
          <a:rect l="0" t="0" r="0" b="0"/>
          <a:pathLst>
            <a:path>
              <a:moveTo>
                <a:pt x="2698345" y="0"/>
              </a:moveTo>
              <a:lnTo>
                <a:pt x="2698345" y="250034"/>
              </a:lnTo>
              <a:lnTo>
                <a:pt x="0" y="250034"/>
              </a:lnTo>
              <a:lnTo>
                <a:pt x="0" y="3669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3F6B42-1827-4C05-96B2-F69606B1CCBE}">
      <dsp:nvSpPr>
        <dsp:cNvPr id="0" name=""/>
        <dsp:cNvSpPr/>
      </dsp:nvSpPr>
      <dsp:spPr>
        <a:xfrm>
          <a:off x="3442065" y="803899"/>
          <a:ext cx="91440" cy="36690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69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BAECF-3B35-44A2-A03D-CC67797AB604}">
      <dsp:nvSpPr>
        <dsp:cNvPr id="0" name=""/>
        <dsp:cNvSpPr/>
      </dsp:nvSpPr>
      <dsp:spPr>
        <a:xfrm>
          <a:off x="2857003" y="2806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E55F4-1EC1-443D-8E69-243603224E51}">
      <dsp:nvSpPr>
        <dsp:cNvPr id="0" name=""/>
        <dsp:cNvSpPr/>
      </dsp:nvSpPr>
      <dsp:spPr>
        <a:xfrm>
          <a:off x="2997177" y="135971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Consider Fluid Bolus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Consider Acustimulation</a:t>
          </a:r>
        </a:p>
      </dsp:txBody>
      <dsp:txXfrm>
        <a:off x="3020640" y="159434"/>
        <a:ext cx="1214637" cy="754167"/>
      </dsp:txXfrm>
    </dsp:sp>
    <dsp:sp modelId="{ECFCFC90-C1E9-4C6A-A471-3A3ACA3B6281}">
      <dsp:nvSpPr>
        <dsp:cNvPr id="0" name=""/>
        <dsp:cNvSpPr/>
      </dsp:nvSpPr>
      <dsp:spPr>
        <a:xfrm>
          <a:off x="2857003" y="1170804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0FECC-49C5-4B55-900A-E722606DBEE0}">
      <dsp:nvSpPr>
        <dsp:cNvPr id="0" name=""/>
        <dsp:cNvSpPr/>
      </dsp:nvSpPr>
      <dsp:spPr>
        <a:xfrm>
          <a:off x="2997177" y="1303969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Pharmacologic Prophylaxis given?</a:t>
          </a:r>
        </a:p>
      </dsp:txBody>
      <dsp:txXfrm>
        <a:off x="3020640" y="1327432"/>
        <a:ext cx="1214637" cy="754167"/>
      </dsp:txXfrm>
    </dsp:sp>
    <dsp:sp modelId="{A4E40050-33B6-4D91-A327-FF7C62B64E29}">
      <dsp:nvSpPr>
        <dsp:cNvPr id="0" name=""/>
        <dsp:cNvSpPr/>
      </dsp:nvSpPr>
      <dsp:spPr>
        <a:xfrm>
          <a:off x="158658" y="2338802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2A419-EAF9-47AA-93C9-6E1588991BDE}">
      <dsp:nvSpPr>
        <dsp:cNvPr id="0" name=""/>
        <dsp:cNvSpPr/>
      </dsp:nvSpPr>
      <dsp:spPr>
        <a:xfrm>
          <a:off x="298831" y="2471967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No</a:t>
          </a:r>
        </a:p>
      </dsp:txBody>
      <dsp:txXfrm>
        <a:off x="322294" y="2495430"/>
        <a:ext cx="1214637" cy="754167"/>
      </dsp:txXfrm>
    </dsp:sp>
    <dsp:sp modelId="{A9C65B40-54D1-4177-91B8-BD6307BF1033}">
      <dsp:nvSpPr>
        <dsp:cNvPr id="0" name=""/>
        <dsp:cNvSpPr/>
      </dsp:nvSpPr>
      <dsp:spPr>
        <a:xfrm>
          <a:off x="158658" y="3506800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6FE51-7E70-43BB-B45A-1F22AF5D02BB}">
      <dsp:nvSpPr>
        <dsp:cNvPr id="0" name=""/>
        <dsp:cNvSpPr/>
      </dsp:nvSpPr>
      <dsp:spPr>
        <a:xfrm>
          <a:off x="298831" y="3639965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Dexamethasone or Ondansetron</a:t>
          </a:r>
        </a:p>
      </dsp:txBody>
      <dsp:txXfrm>
        <a:off x="322294" y="3663428"/>
        <a:ext cx="1214637" cy="754167"/>
      </dsp:txXfrm>
    </dsp:sp>
    <dsp:sp modelId="{BD04E800-6257-4B8D-97C5-4157291238E6}">
      <dsp:nvSpPr>
        <dsp:cNvPr id="0" name=""/>
        <dsp:cNvSpPr/>
      </dsp:nvSpPr>
      <dsp:spPr>
        <a:xfrm>
          <a:off x="2471525" y="2338802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E3B1B-D066-437E-B5DB-018545F877A3}">
      <dsp:nvSpPr>
        <dsp:cNvPr id="0" name=""/>
        <dsp:cNvSpPr/>
      </dsp:nvSpPr>
      <dsp:spPr>
        <a:xfrm>
          <a:off x="2611699" y="2471967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Yes (1 med)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Dexamethasone or Ondansetron</a:t>
          </a:r>
        </a:p>
      </dsp:txBody>
      <dsp:txXfrm>
        <a:off x="2635162" y="2495430"/>
        <a:ext cx="1214637" cy="754167"/>
      </dsp:txXfrm>
    </dsp:sp>
    <dsp:sp modelId="{ABE17B71-6781-41A2-8AF6-07F04B2E1B3B}">
      <dsp:nvSpPr>
        <dsp:cNvPr id="0" name=""/>
        <dsp:cNvSpPr/>
      </dsp:nvSpPr>
      <dsp:spPr>
        <a:xfrm>
          <a:off x="1700569" y="3506800"/>
          <a:ext cx="1261563" cy="929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A81D1E-59F6-4A36-AE68-7DC1E1136F9A}">
      <dsp:nvSpPr>
        <dsp:cNvPr id="0" name=""/>
        <dsp:cNvSpPr/>
      </dsp:nvSpPr>
      <dsp:spPr>
        <a:xfrm>
          <a:off x="1840743" y="3639965"/>
          <a:ext cx="1261563" cy="929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Second Agent: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Dexamethasone or Ondansetron</a:t>
          </a:r>
        </a:p>
      </dsp:txBody>
      <dsp:txXfrm>
        <a:off x="1867959" y="3667181"/>
        <a:ext cx="1207131" cy="874795"/>
      </dsp:txXfrm>
    </dsp:sp>
    <dsp:sp modelId="{323AE676-23AF-4AAD-9007-BE9B231FEDA1}">
      <dsp:nvSpPr>
        <dsp:cNvPr id="0" name=""/>
        <dsp:cNvSpPr/>
      </dsp:nvSpPr>
      <dsp:spPr>
        <a:xfrm>
          <a:off x="3242481" y="3506800"/>
          <a:ext cx="1261563" cy="929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D1A5-A625-4223-9281-1976C544B9CD}">
      <dsp:nvSpPr>
        <dsp:cNvPr id="0" name=""/>
        <dsp:cNvSpPr/>
      </dsp:nvSpPr>
      <dsp:spPr>
        <a:xfrm>
          <a:off x="3382654" y="3639965"/>
          <a:ext cx="1261563" cy="929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&gt; 6 hours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Repeat dose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</dsp:txBody>
      <dsp:txXfrm>
        <a:off x="3409870" y="3667181"/>
        <a:ext cx="1207131" cy="874795"/>
      </dsp:txXfrm>
    </dsp:sp>
    <dsp:sp modelId="{5B6490DD-CAF6-49AF-BD4D-9F32C260EC8A}">
      <dsp:nvSpPr>
        <dsp:cNvPr id="0" name=""/>
        <dsp:cNvSpPr/>
      </dsp:nvSpPr>
      <dsp:spPr>
        <a:xfrm>
          <a:off x="5555348" y="2338802"/>
          <a:ext cx="1261563" cy="8010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315FF-0B2B-498D-B3E6-A1EF3157171C}">
      <dsp:nvSpPr>
        <dsp:cNvPr id="0" name=""/>
        <dsp:cNvSpPr/>
      </dsp:nvSpPr>
      <dsp:spPr>
        <a:xfrm>
          <a:off x="5695522" y="2471967"/>
          <a:ext cx="1261563" cy="80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Yes (2 meds)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Dexamethasone and Ondansetron</a:t>
          </a:r>
        </a:p>
      </dsp:txBody>
      <dsp:txXfrm>
        <a:off x="5718985" y="2495430"/>
        <a:ext cx="1214637" cy="754167"/>
      </dsp:txXfrm>
    </dsp:sp>
    <dsp:sp modelId="{5E14F6BE-C708-4A8E-8B8F-CD5D3E2037D5}">
      <dsp:nvSpPr>
        <dsp:cNvPr id="0" name=""/>
        <dsp:cNvSpPr/>
      </dsp:nvSpPr>
      <dsp:spPr>
        <a:xfrm>
          <a:off x="4784392" y="3506800"/>
          <a:ext cx="1261563" cy="929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7E8253-9CB6-4874-81EE-298A2DFCB8E3}">
      <dsp:nvSpPr>
        <dsp:cNvPr id="0" name=""/>
        <dsp:cNvSpPr/>
      </dsp:nvSpPr>
      <dsp:spPr>
        <a:xfrm>
          <a:off x="4924566" y="3639965"/>
          <a:ext cx="1261563" cy="929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&lt; 6 hours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Consider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Droperidol, Diphenhydramine, etc.</a:t>
          </a:r>
        </a:p>
      </dsp:txBody>
      <dsp:txXfrm>
        <a:off x="4951782" y="3667181"/>
        <a:ext cx="1207131" cy="874795"/>
      </dsp:txXfrm>
    </dsp:sp>
    <dsp:sp modelId="{F6A06D13-9101-465C-A98D-E3635AB4D6BE}">
      <dsp:nvSpPr>
        <dsp:cNvPr id="0" name=""/>
        <dsp:cNvSpPr/>
      </dsp:nvSpPr>
      <dsp:spPr>
        <a:xfrm>
          <a:off x="6326304" y="3506800"/>
          <a:ext cx="1261563" cy="9292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798D3-A41C-4571-9A6A-05271B1C6D33}">
      <dsp:nvSpPr>
        <dsp:cNvPr id="0" name=""/>
        <dsp:cNvSpPr/>
      </dsp:nvSpPr>
      <dsp:spPr>
        <a:xfrm>
          <a:off x="6466477" y="3639965"/>
          <a:ext cx="1261563" cy="9292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&gt; 6 hours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Repeat dose</a:t>
          </a:r>
        </a:p>
      </dsp:txBody>
      <dsp:txXfrm>
        <a:off x="6493693" y="3667181"/>
        <a:ext cx="1207131" cy="87479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D190C7-4A85-46D4-8FAC-51C492B3B234}">
      <dsp:nvSpPr>
        <dsp:cNvPr id="0" name=""/>
        <dsp:cNvSpPr/>
      </dsp:nvSpPr>
      <dsp:spPr>
        <a:xfrm>
          <a:off x="0" y="0"/>
          <a:ext cx="8229600" cy="1278255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Diphenhydramine or Dimenhydrinate</a:t>
          </a:r>
        </a:p>
      </dsp:txBody>
      <dsp:txXfrm>
        <a:off x="0" y="0"/>
        <a:ext cx="8229600" cy="1278255"/>
      </dsp:txXfrm>
    </dsp:sp>
    <dsp:sp modelId="{2E54A7F4-7826-4449-833E-5511A4BD5F2B}">
      <dsp:nvSpPr>
        <dsp:cNvPr id="0" name=""/>
        <dsp:cNvSpPr/>
      </dsp:nvSpPr>
      <dsp:spPr>
        <a:xfrm>
          <a:off x="0" y="1278255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0.5 – 1.0 mg/Kg up to 25 mg</a:t>
          </a:r>
        </a:p>
      </dsp:txBody>
      <dsp:txXfrm>
        <a:off x="0" y="1278255"/>
        <a:ext cx="2057399" cy="2684335"/>
      </dsp:txXfrm>
    </dsp:sp>
    <dsp:sp modelId="{0F860258-678C-4E30-A500-3628D9BCE2DA}">
      <dsp:nvSpPr>
        <dsp:cNvPr id="0" name=""/>
        <dsp:cNvSpPr/>
      </dsp:nvSpPr>
      <dsp:spPr>
        <a:xfrm>
          <a:off x="2047462" y="1271571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Inhibit ACh and H1 receptors in the NTS and vestibular system</a:t>
          </a:r>
        </a:p>
      </dsp:txBody>
      <dsp:txXfrm>
        <a:off x="2047462" y="1271571"/>
        <a:ext cx="2057399" cy="2684335"/>
      </dsp:txXfrm>
    </dsp:sp>
    <dsp:sp modelId="{6B298FEA-D3A6-421B-B09B-2E8954D17294}">
      <dsp:nvSpPr>
        <dsp:cNvPr id="0" name=""/>
        <dsp:cNvSpPr/>
      </dsp:nvSpPr>
      <dsp:spPr>
        <a:xfrm>
          <a:off x="4114800" y="1278255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Inexpensive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Motion sickness</a:t>
          </a:r>
        </a:p>
      </dsp:txBody>
      <dsp:txXfrm>
        <a:off x="4114800" y="1278255"/>
        <a:ext cx="2057399" cy="2684335"/>
      </dsp:txXfrm>
    </dsp:sp>
    <dsp:sp modelId="{0907CD96-C4B3-4CAF-A0B5-528E87FE3E3A}">
      <dsp:nvSpPr>
        <dsp:cNvPr id="0" name=""/>
        <dsp:cNvSpPr/>
      </dsp:nvSpPr>
      <dsp:spPr>
        <a:xfrm>
          <a:off x="6172199" y="1278255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Sedation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Urinary retention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Blurred Vision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Dry Mouth</a:t>
          </a:r>
        </a:p>
      </dsp:txBody>
      <dsp:txXfrm>
        <a:off x="6172199" y="1278255"/>
        <a:ext cx="2057399" cy="2684335"/>
      </dsp:txXfrm>
    </dsp:sp>
    <dsp:sp modelId="{0EE27DBA-488B-4871-853E-74C791C7354F}">
      <dsp:nvSpPr>
        <dsp:cNvPr id="0" name=""/>
        <dsp:cNvSpPr/>
      </dsp:nvSpPr>
      <dsp:spPr>
        <a:xfrm>
          <a:off x="0" y="3962590"/>
          <a:ext cx="8229600" cy="298259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9FF62-6CFC-4690-BB0A-8D78CF267807}">
      <dsp:nvSpPr>
        <dsp:cNvPr id="0" name=""/>
        <dsp:cNvSpPr/>
      </dsp:nvSpPr>
      <dsp:spPr>
        <a:xfrm>
          <a:off x="0" y="0"/>
          <a:ext cx="7886700" cy="1305401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0" kern="1200" dirty="0"/>
            <a:t>Droperidol</a:t>
          </a:r>
        </a:p>
      </dsp:txBody>
      <dsp:txXfrm>
        <a:off x="0" y="0"/>
        <a:ext cx="7886700" cy="1305401"/>
      </dsp:txXfrm>
    </dsp:sp>
    <dsp:sp modelId="{C230B8EA-7289-4CAC-BD1B-203F2188A668}">
      <dsp:nvSpPr>
        <dsp:cNvPr id="0" name=""/>
        <dsp:cNvSpPr/>
      </dsp:nvSpPr>
      <dsp:spPr>
        <a:xfrm>
          <a:off x="0" y="1305401"/>
          <a:ext cx="197167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10 – 15 mcg/kg up to 1.25 mg</a:t>
          </a:r>
        </a:p>
      </dsp:txBody>
      <dsp:txXfrm>
        <a:off x="0" y="1305401"/>
        <a:ext cx="1971674" cy="2741342"/>
      </dsp:txXfrm>
    </dsp:sp>
    <dsp:sp modelId="{EA964163-738A-4D64-AE45-FBC30C5A6388}">
      <dsp:nvSpPr>
        <dsp:cNvPr id="0" name=""/>
        <dsp:cNvSpPr/>
      </dsp:nvSpPr>
      <dsp:spPr>
        <a:xfrm>
          <a:off x="1971675" y="1305401"/>
          <a:ext cx="197167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Dopaminergic antagonist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Alpha receptor antagonist</a:t>
          </a:r>
        </a:p>
      </dsp:txBody>
      <dsp:txXfrm>
        <a:off x="1971675" y="1305401"/>
        <a:ext cx="1971674" cy="2741342"/>
      </dsp:txXfrm>
    </dsp:sp>
    <dsp:sp modelId="{C6E69BFF-8A73-4884-8D4C-6CE30B8AF005}">
      <dsp:nvSpPr>
        <dsp:cNvPr id="0" name=""/>
        <dsp:cNvSpPr/>
      </dsp:nvSpPr>
      <dsp:spPr>
        <a:xfrm>
          <a:off x="3943350" y="1305401"/>
          <a:ext cx="197167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Most effective at end of case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More effective for nausea than emesis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Effective for rescue therapy</a:t>
          </a:r>
        </a:p>
      </dsp:txBody>
      <dsp:txXfrm>
        <a:off x="3943350" y="1305401"/>
        <a:ext cx="1971674" cy="2741342"/>
      </dsp:txXfrm>
    </dsp:sp>
    <dsp:sp modelId="{C65F05C1-BC89-4FCD-B40B-20C2669F95AA}">
      <dsp:nvSpPr>
        <dsp:cNvPr id="0" name=""/>
        <dsp:cNvSpPr/>
      </dsp:nvSpPr>
      <dsp:spPr>
        <a:xfrm>
          <a:off x="5915024" y="1305401"/>
          <a:ext cx="1971674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Sedation less with low dose use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QTc prolongation of questionable import at low therapeutic doses</a:t>
          </a:r>
        </a:p>
      </dsp:txBody>
      <dsp:txXfrm>
        <a:off x="5915024" y="1305401"/>
        <a:ext cx="1971674" cy="2741342"/>
      </dsp:txXfrm>
    </dsp:sp>
    <dsp:sp modelId="{319FFA8B-F540-4437-8B9A-6C86BDD8A04A}">
      <dsp:nvSpPr>
        <dsp:cNvPr id="0" name=""/>
        <dsp:cNvSpPr/>
      </dsp:nvSpPr>
      <dsp:spPr>
        <a:xfrm>
          <a:off x="0" y="4038599"/>
          <a:ext cx="7886700" cy="304593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7DCAB5-E8ED-47A2-BA59-B2F5AF2C9093}">
      <dsp:nvSpPr>
        <dsp:cNvPr id="0" name=""/>
        <dsp:cNvSpPr/>
      </dsp:nvSpPr>
      <dsp:spPr>
        <a:xfrm>
          <a:off x="0" y="0"/>
          <a:ext cx="8229600" cy="1278255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Midazolam</a:t>
          </a:r>
        </a:p>
      </dsp:txBody>
      <dsp:txXfrm>
        <a:off x="0" y="0"/>
        <a:ext cx="8229600" cy="1278255"/>
      </dsp:txXfrm>
    </dsp:sp>
    <dsp:sp modelId="{443FC23A-8AEA-4116-A954-AA5CB50FA7B6}">
      <dsp:nvSpPr>
        <dsp:cNvPr id="0" name=""/>
        <dsp:cNvSpPr/>
      </dsp:nvSpPr>
      <dsp:spPr>
        <a:xfrm>
          <a:off x="0" y="1278255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Dosing: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0.075 mg/Kg IV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PO premedication? </a:t>
          </a:r>
        </a:p>
      </dsp:txBody>
      <dsp:txXfrm>
        <a:off x="0" y="1278255"/>
        <a:ext cx="2057399" cy="2684335"/>
      </dsp:txXfrm>
    </dsp:sp>
    <dsp:sp modelId="{2303D909-4023-4A99-BA9E-73588D51DE98}">
      <dsp:nvSpPr>
        <dsp:cNvPr id="0" name=""/>
        <dsp:cNvSpPr/>
      </dsp:nvSpPr>
      <dsp:spPr>
        <a:xfrm>
          <a:off x="2057400" y="1278255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Mechanism: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D2 +/or 5HT3 receptor inhibition at CRTZ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Anxiolysis?</a:t>
          </a:r>
        </a:p>
      </dsp:txBody>
      <dsp:txXfrm>
        <a:off x="2057400" y="1278255"/>
        <a:ext cx="2057399" cy="2684335"/>
      </dsp:txXfrm>
    </dsp:sp>
    <dsp:sp modelId="{43468376-C697-4B60-BA42-55BBCF5CF160}">
      <dsp:nvSpPr>
        <dsp:cNvPr id="0" name=""/>
        <dsp:cNvSpPr/>
      </dsp:nvSpPr>
      <dsp:spPr>
        <a:xfrm>
          <a:off x="6172199" y="1271571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Side Effects: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Sedation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Disinhibition and disorientation</a:t>
          </a:r>
        </a:p>
      </dsp:txBody>
      <dsp:txXfrm>
        <a:off x="6172199" y="1271571"/>
        <a:ext cx="2057399" cy="2684335"/>
      </dsp:txXfrm>
    </dsp:sp>
    <dsp:sp modelId="{22B6C46A-2C67-4B73-A2D2-0D6AB025FC04}">
      <dsp:nvSpPr>
        <dsp:cNvPr id="0" name=""/>
        <dsp:cNvSpPr/>
      </dsp:nvSpPr>
      <dsp:spPr>
        <a:xfrm>
          <a:off x="4114800" y="1271571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Notes: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Equally effective when given preoperatively, intraoperatively or in  PACU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4114800" y="1271571"/>
        <a:ext cx="2057399" cy="2684335"/>
      </dsp:txXfrm>
    </dsp:sp>
    <dsp:sp modelId="{DF814177-89C9-49CA-88DC-FA1C7A262B9E}">
      <dsp:nvSpPr>
        <dsp:cNvPr id="0" name=""/>
        <dsp:cNvSpPr/>
      </dsp:nvSpPr>
      <dsp:spPr>
        <a:xfrm>
          <a:off x="0" y="3962590"/>
          <a:ext cx="8229600" cy="298259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D764B-5166-475E-8BC1-AC41BC6A8417}">
      <dsp:nvSpPr>
        <dsp:cNvPr id="0" name=""/>
        <dsp:cNvSpPr/>
      </dsp:nvSpPr>
      <dsp:spPr>
        <a:xfrm>
          <a:off x="0" y="0"/>
          <a:ext cx="8229600" cy="1278255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/>
            <a:t>Naloxone</a:t>
          </a:r>
        </a:p>
      </dsp:txBody>
      <dsp:txXfrm>
        <a:off x="0" y="0"/>
        <a:ext cx="8229600" cy="1278255"/>
      </dsp:txXfrm>
    </dsp:sp>
    <dsp:sp modelId="{393E2B3D-8AF5-4552-8511-86E03D0BDA9E}">
      <dsp:nvSpPr>
        <dsp:cNvPr id="0" name=""/>
        <dsp:cNvSpPr/>
      </dsp:nvSpPr>
      <dsp:spPr>
        <a:xfrm>
          <a:off x="0" y="1278067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Dosing: Infusion 0.05 – 0.25 mcg/Kg/hr.</a:t>
          </a:r>
        </a:p>
      </dsp:txBody>
      <dsp:txXfrm>
        <a:off x="0" y="1278067"/>
        <a:ext cx="2057399" cy="2684335"/>
      </dsp:txXfrm>
    </dsp:sp>
    <dsp:sp modelId="{9DEAB0D5-1D9E-4735-8EEE-1E6B7F659274}">
      <dsp:nvSpPr>
        <dsp:cNvPr id="0" name=""/>
        <dsp:cNvSpPr/>
      </dsp:nvSpPr>
      <dsp:spPr>
        <a:xfrm>
          <a:off x="2057400" y="1278067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Mechanism: Central mu receptor agonist</a:t>
          </a:r>
        </a:p>
      </dsp:txBody>
      <dsp:txXfrm>
        <a:off x="2057400" y="1278067"/>
        <a:ext cx="2057399" cy="2684335"/>
      </dsp:txXfrm>
    </dsp:sp>
    <dsp:sp modelId="{C16A5FE8-76E5-43BA-83DE-F118C9712FDB}">
      <dsp:nvSpPr>
        <dsp:cNvPr id="0" name=""/>
        <dsp:cNvSpPr/>
      </dsp:nvSpPr>
      <dsp:spPr>
        <a:xfrm>
          <a:off x="4114800" y="1278067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Especially effective with opioid PCA use</a:t>
          </a:r>
        </a:p>
      </dsp:txBody>
      <dsp:txXfrm>
        <a:off x="4114800" y="1278067"/>
        <a:ext cx="2057399" cy="2684335"/>
      </dsp:txXfrm>
    </dsp:sp>
    <dsp:sp modelId="{6E499E04-F1F7-488E-8F0E-564E3AA013E9}">
      <dsp:nvSpPr>
        <dsp:cNvPr id="0" name=""/>
        <dsp:cNvSpPr/>
      </dsp:nvSpPr>
      <dsp:spPr>
        <a:xfrm>
          <a:off x="6172199" y="1278067"/>
          <a:ext cx="2057399" cy="26843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Side Effects: Dosing limited by analgesia reversal</a:t>
          </a:r>
        </a:p>
      </dsp:txBody>
      <dsp:txXfrm>
        <a:off x="6172199" y="1278067"/>
        <a:ext cx="2057399" cy="2684335"/>
      </dsp:txXfrm>
    </dsp:sp>
    <dsp:sp modelId="{C848C7CF-9F3A-4A2F-BBE4-29A182A846FD}">
      <dsp:nvSpPr>
        <dsp:cNvPr id="0" name=""/>
        <dsp:cNvSpPr/>
      </dsp:nvSpPr>
      <dsp:spPr>
        <a:xfrm>
          <a:off x="0" y="3962590"/>
          <a:ext cx="8229600" cy="298259"/>
        </a:xfrm>
        <a:prstGeom prst="rect">
          <a:avLst/>
        </a:prstGeom>
        <a:solidFill>
          <a:srgbClr val="0FA5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34AF2-2C30-4D56-94F9-BB12F17953CA}">
      <dsp:nvSpPr>
        <dsp:cNvPr id="0" name=""/>
        <dsp:cNvSpPr/>
      </dsp:nvSpPr>
      <dsp:spPr>
        <a:xfrm>
          <a:off x="2" y="0"/>
          <a:ext cx="8210545" cy="5486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78DC9B-24BD-4B44-AA72-44F3F7AAB95E}">
      <dsp:nvSpPr>
        <dsp:cNvPr id="0" name=""/>
        <dsp:cNvSpPr/>
      </dsp:nvSpPr>
      <dsp:spPr>
        <a:xfrm>
          <a:off x="4294" y="1524001"/>
          <a:ext cx="1151167" cy="2438397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Independent risk factor analysis: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Child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Adolescent</a:t>
          </a:r>
        </a:p>
      </dsp:txBody>
      <dsp:txXfrm>
        <a:off x="60489" y="1580196"/>
        <a:ext cx="1038777" cy="2326007"/>
      </dsp:txXfrm>
    </dsp:sp>
    <dsp:sp modelId="{8BD78D9A-3533-48A0-8593-7EC39CF00FEE}">
      <dsp:nvSpPr>
        <dsp:cNvPr id="0" name=""/>
        <dsp:cNvSpPr/>
      </dsp:nvSpPr>
      <dsp:spPr>
        <a:xfrm>
          <a:off x="1287760" y="1524001"/>
          <a:ext cx="1244112" cy="24383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 </a:t>
          </a:r>
          <a:r>
            <a:rPr lang="en-US" sz="1400" kern="1200" dirty="0"/>
            <a:t>Risk mitigation: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Anxiolysis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Hydration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Opioid and/or volatile sparing techniques</a:t>
          </a:r>
        </a:p>
      </dsp:txBody>
      <dsp:txXfrm>
        <a:off x="1348493" y="1584734"/>
        <a:ext cx="1122646" cy="2316931"/>
      </dsp:txXfrm>
    </dsp:sp>
    <dsp:sp modelId="{DB40C090-F0BC-486C-9D41-F514D0AFAE11}">
      <dsp:nvSpPr>
        <dsp:cNvPr id="0" name=""/>
        <dsp:cNvSpPr/>
      </dsp:nvSpPr>
      <dsp:spPr>
        <a:xfrm>
          <a:off x="2664172" y="1524001"/>
          <a:ext cx="1543904" cy="2438397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Selective prophylaxis based on risk: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Acustimulation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Dexamethasone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Ondansetron</a:t>
          </a:r>
        </a:p>
      </dsp:txBody>
      <dsp:txXfrm>
        <a:off x="2739539" y="1599368"/>
        <a:ext cx="1393170" cy="2287663"/>
      </dsp:txXfrm>
    </dsp:sp>
    <dsp:sp modelId="{D3B4A9CC-0337-455D-B8F4-86786DD94791}">
      <dsp:nvSpPr>
        <dsp:cNvPr id="0" name=""/>
        <dsp:cNvSpPr/>
      </dsp:nvSpPr>
      <dsp:spPr>
        <a:xfrm>
          <a:off x="4340375" y="1524001"/>
          <a:ext cx="1198977" cy="24383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very high risk: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Consider TIVA, scopolamine patch (adolescent)</a:t>
          </a:r>
        </a:p>
      </dsp:txBody>
      <dsp:txXfrm>
        <a:off x="4398904" y="1582530"/>
        <a:ext cx="1081919" cy="2321339"/>
      </dsp:txXfrm>
    </dsp:sp>
    <dsp:sp modelId="{FA691FD7-29F7-45B8-865B-7F61E0B21F3F}">
      <dsp:nvSpPr>
        <dsp:cNvPr id="0" name=""/>
        <dsp:cNvSpPr/>
      </dsp:nvSpPr>
      <dsp:spPr>
        <a:xfrm>
          <a:off x="5671651" y="1524001"/>
          <a:ext cx="1408800" cy="2438397"/>
        </a:xfrm>
        <a:prstGeom prst="roundRect">
          <a:avLst/>
        </a:prstGeom>
        <a:solidFill>
          <a:srgbClr val="0FA5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Rescue therapy in PACU as needed: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Acustimulation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Hydration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Dexamethasone or Ondansetron if ≥ 6 hours from previous dose	</a:t>
          </a:r>
        </a:p>
      </dsp:txBody>
      <dsp:txXfrm>
        <a:off x="5740423" y="1592773"/>
        <a:ext cx="1271256" cy="2300853"/>
      </dsp:txXfrm>
    </dsp:sp>
    <dsp:sp modelId="{F0366855-9F0B-47DB-B11D-98710C7D3CC0}">
      <dsp:nvSpPr>
        <dsp:cNvPr id="0" name=""/>
        <dsp:cNvSpPr/>
      </dsp:nvSpPr>
      <dsp:spPr>
        <a:xfrm>
          <a:off x="7212751" y="1524001"/>
          <a:ext cx="993503" cy="24383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Refractory PONV :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Distraction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Droperidol etc.</a:t>
          </a:r>
        </a:p>
      </dsp:txBody>
      <dsp:txXfrm>
        <a:off x="7261250" y="1572500"/>
        <a:ext cx="896505" cy="2341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A85D9-7F2C-4074-87D5-B33C767548F6}" type="datetimeFigureOut">
              <a:rPr lang="en-US" smtClean="0"/>
              <a:t>1/25/22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EA33D-CC0F-45AA-AD7D-6AFD36AA99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85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8DCA4-92FD-43E5-B184-043E9BE2C8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4DA9C-D9EB-481F-A6F3-06C5644305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29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4DA9C-D9EB-481F-A6F3-06C56443055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484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6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6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4876800" y="5113770"/>
            <a:ext cx="3368163" cy="1266825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C9219C-25BC-3E4C-9FE5-454F509B26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8214237" y="6481890"/>
            <a:ext cx="929763" cy="3497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8E307C6-79E1-7A42-8BDE-074B15AC06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1A5B609A-B871-DB4E-B4D6-6A4D65DC317C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B3FB280-A2D9-404D-BE50-DE650E4815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4876800" y="5113770"/>
            <a:ext cx="3368163" cy="1266825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867450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FC86272-EC78-1445-A199-07C742F86BD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481DB22-CEE1-F449-A28B-B2978CEC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C3BE4E-458E-784F-80D5-534C3A1774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 b="17316"/>
          <a:stretch/>
        </p:blipFill>
        <p:spPr>
          <a:xfrm>
            <a:off x="8214237" y="6481890"/>
            <a:ext cx="929763" cy="3497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97090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F924EF4C-FB65-8A48-87DC-164F1BAB0FF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5841203A-C64C-E443-8AE6-8221DC8ED1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9084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0ABF9AB6-2345-874C-9566-136E07B3A96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107F06CA-F114-B947-BCE1-F959060098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34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CC675BCF-0246-1A49-9358-E67E50A90F5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49072532-956D-1E40-AC3A-5DE242065F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03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DCDAB726-52FB-0140-9DA4-51E190B2D222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F4CF8957-D3F1-DB4A-AB28-0EDD746B01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5077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8D264DDA-FAFC-5545-A987-AE1D7DA2813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591DE00-1636-5A49-A50E-0F44361152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477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2EBFA432-9805-9E48-93C9-7D0B9A3ECB4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00321F3-318B-6D4F-8BE5-C45842523C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516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BF691FF-44BC-3D48-AE0B-4F664FC43F8E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BEB5549B-2E78-2D4D-B86B-11ADEFFD54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4183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58C4B5BD-12D3-EF42-992D-BB94BCC70CD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3930BE5D-95E3-9E41-BCFD-1B11D66863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8490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E4FBD5FB-3B93-CD45-9CF0-26F38FEA333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C4064D35-CEE4-364E-9F2B-9E33F89CF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844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6726559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626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980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282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402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61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658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93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415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700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1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6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8119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44787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9067800" cy="29718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n-lt"/>
              </a:rPr>
              <a:t>Managing PONV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in Infants and Children</a:t>
            </a:r>
            <a:endParaRPr lang="en-US" sz="53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0300" y="3429000"/>
            <a:ext cx="4572000" cy="1828800"/>
          </a:xfrm>
        </p:spPr>
        <p:txBody>
          <a:bodyPr anchor="ctr"/>
          <a:lstStyle/>
          <a:p>
            <a:r>
              <a:rPr lang="en-US" sz="3600" dirty="0">
                <a:solidFill>
                  <a:schemeClr val="tx1"/>
                </a:solidFill>
              </a:rPr>
              <a:t>Jeannette Kierce, MD</a:t>
            </a:r>
          </a:p>
          <a:p>
            <a:r>
              <a:rPr lang="en-US" sz="2000" dirty="0"/>
              <a:t>Children’s Hospital of Richmond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C9B394-1F22-CF47-9146-D1621FE87161}"/>
              </a:ext>
            </a:extLst>
          </p:cNvPr>
          <p:cNvSpPr txBox="1"/>
          <p:nvPr/>
        </p:nvSpPr>
        <p:spPr>
          <a:xfrm>
            <a:off x="3352800" y="6216134"/>
            <a:ext cx="172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2/2020</a:t>
            </a:r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9800"/>
            <a:ext cx="7886700" cy="4351338"/>
          </a:xfrm>
        </p:spPr>
        <p:txBody>
          <a:bodyPr>
            <a:normAutofit/>
          </a:bodyPr>
          <a:lstStyle/>
          <a:p>
            <a:pPr marL="287338" indent="-287338"/>
            <a:r>
              <a:rPr lang="en-US" dirty="0"/>
              <a:t>Pathophysiology of PONV</a:t>
            </a:r>
          </a:p>
          <a:p>
            <a:pPr marL="287338" indent="-287338"/>
            <a:r>
              <a:rPr lang="en-US" dirty="0"/>
              <a:t>Risk factors for PONV</a:t>
            </a:r>
          </a:p>
          <a:p>
            <a:pPr marL="287338" indent="-287338"/>
            <a:r>
              <a:rPr lang="en-US" dirty="0"/>
              <a:t>Interventions for prophylaxis</a:t>
            </a:r>
          </a:p>
          <a:p>
            <a:pPr marL="287338" indent="-287338"/>
            <a:r>
              <a:rPr lang="en-US" dirty="0"/>
              <a:t>Interventions for rescue treatment</a:t>
            </a:r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cs typeface="Calibri"/>
              </a:rPr>
              <a:t>PONV: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01073"/>
            <a:ext cx="7886700" cy="4952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PONV is one of the most unpleasant side effects of anesthesia</a:t>
            </a:r>
          </a:p>
          <a:p>
            <a:pPr marL="287338" indent="-287338"/>
            <a:r>
              <a:rPr lang="en-US" sz="2800" i="1" dirty="0"/>
              <a:t>The risk of pediatric PONV may be more than 2x that of adults</a:t>
            </a:r>
            <a:endParaRPr lang="en-US" sz="2800" dirty="0"/>
          </a:p>
          <a:p>
            <a:pPr marL="744538" lvl="1" indent="-287338"/>
            <a:r>
              <a:rPr lang="en-US" sz="2400" dirty="0"/>
              <a:t>Infants, children and developmentally delayed patients may not be able to communicate nausea well</a:t>
            </a:r>
          </a:p>
          <a:p>
            <a:pPr marL="744538" lvl="1" indent="-287338"/>
            <a:r>
              <a:rPr lang="en-US" sz="2400" dirty="0"/>
              <a:t>Many studies in pediatric patients only measure vomiting and show higher rates than adults</a:t>
            </a:r>
          </a:p>
          <a:p>
            <a:r>
              <a:rPr lang="en-US" sz="2800" dirty="0"/>
              <a:t>Can delay PACU or hospital discharge</a:t>
            </a:r>
          </a:p>
          <a:p>
            <a:r>
              <a:rPr lang="en-US" sz="2800" dirty="0"/>
              <a:t>Can lead to increased pain, dehydration, and electrolyte abnormalities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FE1A264-A9A9-47DB-813B-E584544F35FF}"/>
              </a:ext>
            </a:extLst>
          </p:cNvPr>
          <p:cNvSpPr txBox="1">
            <a:spLocks/>
          </p:cNvSpPr>
          <p:nvPr/>
        </p:nvSpPr>
        <p:spPr>
          <a:xfrm>
            <a:off x="771525" y="196849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5785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ea typeface="+mn-lt"/>
                <a:cs typeface="+mn-lt"/>
              </a:rPr>
              <a:t>PONV: Pathways</a:t>
            </a:r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>
            <a:off x="6153151" y="1986956"/>
            <a:ext cx="2362199" cy="4812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Vestibular Apparatus</a:t>
            </a:r>
          </a:p>
        </p:txBody>
      </p:sp>
      <p:sp>
        <p:nvSpPr>
          <p:cNvPr id="6" name="Flowchart: Terminator 5"/>
          <p:cNvSpPr/>
          <p:nvPr/>
        </p:nvSpPr>
        <p:spPr>
          <a:xfrm>
            <a:off x="3390900" y="1986956"/>
            <a:ext cx="2356585" cy="48696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Cortex, Limbic System</a:t>
            </a:r>
          </a:p>
        </p:txBody>
      </p:sp>
      <p:sp>
        <p:nvSpPr>
          <p:cNvPr id="7" name="Flowchart: Terminator 6"/>
          <p:cNvSpPr/>
          <p:nvPr/>
        </p:nvSpPr>
        <p:spPr>
          <a:xfrm>
            <a:off x="5086350" y="3001801"/>
            <a:ext cx="2399888" cy="52243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Solitary Tract Nucleus</a:t>
            </a:r>
          </a:p>
        </p:txBody>
      </p:sp>
      <p:sp>
        <p:nvSpPr>
          <p:cNvPr id="8" name="Flowchart: Terminator 7"/>
          <p:cNvSpPr/>
          <p:nvPr/>
        </p:nvSpPr>
        <p:spPr>
          <a:xfrm>
            <a:off x="628650" y="1986956"/>
            <a:ext cx="2362200" cy="4812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Emetogenic agents</a:t>
            </a:r>
          </a:p>
        </p:txBody>
      </p:sp>
      <p:sp>
        <p:nvSpPr>
          <p:cNvPr id="9" name="Flowchart: Terminator 8"/>
          <p:cNvSpPr/>
          <p:nvPr/>
        </p:nvSpPr>
        <p:spPr>
          <a:xfrm>
            <a:off x="3384483" y="5562600"/>
            <a:ext cx="2362200" cy="457200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Nausea</a:t>
            </a:r>
          </a:p>
        </p:txBody>
      </p:sp>
      <p:sp>
        <p:nvSpPr>
          <p:cNvPr id="10" name="Flowchart: Terminator 9"/>
          <p:cNvSpPr/>
          <p:nvPr/>
        </p:nvSpPr>
        <p:spPr>
          <a:xfrm>
            <a:off x="6153150" y="4344214"/>
            <a:ext cx="2362200" cy="532584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Autonomic Nervous System</a:t>
            </a:r>
          </a:p>
        </p:txBody>
      </p:sp>
      <p:sp>
        <p:nvSpPr>
          <p:cNvPr id="12" name="Flowchart: Terminator 11"/>
          <p:cNvSpPr/>
          <p:nvPr/>
        </p:nvSpPr>
        <p:spPr>
          <a:xfrm>
            <a:off x="3384483" y="4344214"/>
            <a:ext cx="2362200" cy="514944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Gastric Dysrhythmia</a:t>
            </a:r>
          </a:p>
        </p:txBody>
      </p:sp>
      <p:sp>
        <p:nvSpPr>
          <p:cNvPr id="13" name="Flowchart: Terminator 12"/>
          <p:cNvSpPr/>
          <p:nvPr/>
        </p:nvSpPr>
        <p:spPr>
          <a:xfrm>
            <a:off x="633463" y="4344214"/>
            <a:ext cx="2362200" cy="532585"/>
          </a:xfrm>
          <a:prstGeom prst="flowChartTermina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Increased Vasopressin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753050" y="4625791"/>
            <a:ext cx="393733" cy="19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2" idx="1"/>
          </p:cNvCxnSpPr>
          <p:nvPr/>
        </p:nvCxnSpPr>
        <p:spPr>
          <a:xfrm flipV="1">
            <a:off x="2986976" y="4601686"/>
            <a:ext cx="397507" cy="88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563178" y="3581531"/>
            <a:ext cx="1420978" cy="6582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809750" y="3659088"/>
            <a:ext cx="888014" cy="5806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572000" y="2607905"/>
            <a:ext cx="685800" cy="374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71" idx="1"/>
          </p:cNvCxnSpPr>
          <p:nvPr/>
        </p:nvCxnSpPr>
        <p:spPr>
          <a:xfrm flipH="1">
            <a:off x="6258628" y="2589576"/>
            <a:ext cx="286869" cy="354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243705" y="5058188"/>
            <a:ext cx="1009834" cy="577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5877627" y="4974220"/>
            <a:ext cx="1132773" cy="770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326271" y="3346355"/>
            <a:ext cx="588629" cy="9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327515" y="3604089"/>
            <a:ext cx="916833" cy="675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563177" y="4974220"/>
            <a:ext cx="8823" cy="523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685800" y="3831792"/>
            <a:ext cx="7772400" cy="10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323824" y="3505199"/>
            <a:ext cx="711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Central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180803" y="3793618"/>
            <a:ext cx="934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Peripheral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343481" y="2424494"/>
            <a:ext cx="2399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Cognitive and Emotional Input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545497" y="2435687"/>
            <a:ext cx="1912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Motion induced nausea</a:t>
            </a:r>
          </a:p>
        </p:txBody>
      </p:sp>
      <p:sp>
        <p:nvSpPr>
          <p:cNvPr id="73" name="Flowchart: Terminator 72"/>
          <p:cNvSpPr/>
          <p:nvPr/>
        </p:nvSpPr>
        <p:spPr>
          <a:xfrm>
            <a:off x="1623602" y="3075284"/>
            <a:ext cx="2362200" cy="48121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Chemoreceptor Trigger Zone</a:t>
            </a: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2393216" y="2728594"/>
            <a:ext cx="411486" cy="265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403356" y="4016196"/>
            <a:ext cx="10931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Vagus Nerve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4649" y="6306363"/>
            <a:ext cx="224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Eur J </a:t>
            </a:r>
            <a:r>
              <a:rPr lang="en-US" sz="1200" dirty="0" err="1"/>
              <a:t>Pharmacol</a:t>
            </a:r>
            <a:r>
              <a:rPr lang="en-US" sz="1200" dirty="0"/>
              <a:t> 2014; 772:55-66</a:t>
            </a:r>
          </a:p>
        </p:txBody>
      </p:sp>
    </p:spTree>
    <p:extLst>
      <p:ext uri="{BB962C8B-B14F-4D97-AF65-F5344CB8AC3E}">
        <p14:creationId xmlns:p14="http://schemas.microsoft.com/office/powerpoint/2010/main" val="3770447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PONV: Targets</a:t>
            </a:r>
          </a:p>
        </p:txBody>
      </p:sp>
      <p:sp>
        <p:nvSpPr>
          <p:cNvPr id="14" name="Horizontal Scroll 13"/>
          <p:cNvSpPr/>
          <p:nvPr/>
        </p:nvSpPr>
        <p:spPr>
          <a:xfrm>
            <a:off x="2438400" y="3139685"/>
            <a:ext cx="1371600" cy="1033272"/>
          </a:xfrm>
          <a:prstGeom prst="horizontalScroll">
            <a:avLst/>
          </a:prstGeom>
          <a:solidFill>
            <a:srgbClr val="0FA5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CRTZ</a:t>
            </a:r>
          </a:p>
          <a:p>
            <a:pPr algn="ctr"/>
            <a:r>
              <a:rPr lang="el-GR" dirty="0"/>
              <a:t>μ</a:t>
            </a:r>
            <a:r>
              <a:rPr lang="en-US" dirty="0"/>
              <a:t>, 5HT3, D2</a:t>
            </a:r>
          </a:p>
        </p:txBody>
      </p:sp>
      <p:sp>
        <p:nvSpPr>
          <p:cNvPr id="17" name="Horizontal Scroll 16"/>
          <p:cNvSpPr/>
          <p:nvPr/>
        </p:nvSpPr>
        <p:spPr>
          <a:xfrm>
            <a:off x="4567988" y="1891301"/>
            <a:ext cx="1451811" cy="1033272"/>
          </a:xfrm>
          <a:prstGeom prst="horizontalScroll">
            <a:avLst/>
          </a:prstGeom>
          <a:solidFill>
            <a:srgbClr val="0FA5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Vestibular Apparatus</a:t>
            </a:r>
          </a:p>
          <a:p>
            <a:pPr algn="ctr"/>
            <a:r>
              <a:rPr lang="en-US" dirty="0"/>
              <a:t>M, H1</a:t>
            </a:r>
          </a:p>
        </p:txBody>
      </p:sp>
      <p:sp>
        <p:nvSpPr>
          <p:cNvPr id="18" name="Horizontal Scroll 17"/>
          <p:cNvSpPr/>
          <p:nvPr/>
        </p:nvSpPr>
        <p:spPr>
          <a:xfrm>
            <a:off x="4580392" y="3139685"/>
            <a:ext cx="1451810" cy="1033272"/>
          </a:xfrm>
          <a:prstGeom prst="horizontalScroll">
            <a:avLst/>
          </a:prstGeom>
          <a:solidFill>
            <a:srgbClr val="0FA5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NTS</a:t>
            </a:r>
          </a:p>
          <a:p>
            <a:pPr algn="ctr"/>
            <a:r>
              <a:rPr lang="el-GR" dirty="0"/>
              <a:t>μ</a:t>
            </a:r>
            <a:r>
              <a:rPr lang="en-US" dirty="0"/>
              <a:t>, 5HT3, NK1</a:t>
            </a:r>
          </a:p>
        </p:txBody>
      </p:sp>
      <p:sp>
        <p:nvSpPr>
          <p:cNvPr id="21" name="Explosion 1 20"/>
          <p:cNvSpPr/>
          <p:nvPr/>
        </p:nvSpPr>
        <p:spPr>
          <a:xfrm>
            <a:off x="633462" y="4756499"/>
            <a:ext cx="1957337" cy="1272926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Opioids</a:t>
            </a:r>
          </a:p>
        </p:txBody>
      </p:sp>
      <p:sp>
        <p:nvSpPr>
          <p:cNvPr id="22" name="Horizontal Scroll 21"/>
          <p:cNvSpPr/>
          <p:nvPr/>
        </p:nvSpPr>
        <p:spPr>
          <a:xfrm>
            <a:off x="3578667" y="5126239"/>
            <a:ext cx="1371600" cy="1033272"/>
          </a:xfrm>
          <a:prstGeom prst="horizontalScroll">
            <a:avLst/>
          </a:prstGeom>
          <a:solidFill>
            <a:srgbClr val="0FA5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Gut</a:t>
            </a:r>
          </a:p>
          <a:p>
            <a:pPr algn="ctr"/>
            <a:r>
              <a:rPr lang="en-US" dirty="0"/>
              <a:t>5HT3, </a:t>
            </a:r>
            <a:r>
              <a:rPr lang="el-GR" dirty="0"/>
              <a:t>μ</a:t>
            </a:r>
            <a:endParaRPr lang="en-US" dirty="0"/>
          </a:p>
        </p:txBody>
      </p:sp>
      <p:sp>
        <p:nvSpPr>
          <p:cNvPr id="23" name="Explosion 1 22"/>
          <p:cNvSpPr/>
          <p:nvPr/>
        </p:nvSpPr>
        <p:spPr>
          <a:xfrm>
            <a:off x="6078053" y="4742402"/>
            <a:ext cx="2190787" cy="1263301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Volatile Anesthetic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2697196" y="5548345"/>
            <a:ext cx="806374" cy="236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133600" y="2336130"/>
            <a:ext cx="541673" cy="733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583876" y="3933604"/>
            <a:ext cx="1964713" cy="1192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3905248" y="3933605"/>
            <a:ext cx="2343151" cy="1190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6078055" y="4029353"/>
            <a:ext cx="629291" cy="902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016240" y="5462030"/>
            <a:ext cx="1185423" cy="332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 flipH="1">
            <a:off x="3965144" y="1999081"/>
            <a:ext cx="461665" cy="1871731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dirty="0"/>
              <a:t>Blood Brain Barrier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722759" y="4526570"/>
            <a:ext cx="7546081" cy="27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810000" y="4188187"/>
            <a:ext cx="908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691906" y="4503161"/>
            <a:ext cx="1145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Peripheral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33363" y="6173816"/>
            <a:ext cx="4119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 = Muscarinic, H1= Histamine, </a:t>
            </a:r>
            <a:r>
              <a:rPr lang="el-GR" sz="1200" dirty="0"/>
              <a:t>μ</a:t>
            </a:r>
            <a:r>
              <a:rPr lang="en-US" sz="1200" dirty="0"/>
              <a:t> = Opioid, 5HT3 = Serotonin, D2 = Dopamine, NK1 = Neurokinin </a:t>
            </a:r>
          </a:p>
        </p:txBody>
      </p:sp>
      <p:sp>
        <p:nvSpPr>
          <p:cNvPr id="20" name="Explosion 1 19"/>
          <p:cNvSpPr/>
          <p:nvPr/>
        </p:nvSpPr>
        <p:spPr>
          <a:xfrm>
            <a:off x="728622" y="1329059"/>
            <a:ext cx="1957337" cy="1272926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Pain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433363" y="2203589"/>
            <a:ext cx="1993446" cy="1190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177806" y="4238405"/>
            <a:ext cx="497467" cy="634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193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pPr algn="l"/>
            <a:r>
              <a:rPr lang="en-US" dirty="0"/>
              <a:t>PONV: Patient Factors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9515797"/>
              </p:ext>
            </p:extLst>
          </p:nvPr>
        </p:nvGraphicFramePr>
        <p:xfrm>
          <a:off x="0" y="1417638"/>
          <a:ext cx="9144000" cy="460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5183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924800" cy="1143000"/>
          </a:xfrm>
        </p:spPr>
        <p:txBody>
          <a:bodyPr/>
          <a:lstStyle/>
          <a:p>
            <a:pPr algn="l"/>
            <a:r>
              <a:rPr lang="en-US" dirty="0"/>
              <a:t>PONV: Surgical Factors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0923357"/>
              </p:ext>
            </p:extLst>
          </p:nvPr>
        </p:nvGraphicFramePr>
        <p:xfrm>
          <a:off x="-152400" y="1600200"/>
          <a:ext cx="9144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40274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001000" cy="1143000"/>
          </a:xfrm>
        </p:spPr>
        <p:txBody>
          <a:bodyPr/>
          <a:lstStyle/>
          <a:p>
            <a:pPr algn="l"/>
            <a:r>
              <a:rPr lang="en-US" dirty="0"/>
              <a:t>PONV: Anesthesia Factors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609726"/>
              </p:ext>
            </p:extLst>
          </p:nvPr>
        </p:nvGraphicFramePr>
        <p:xfrm>
          <a:off x="-1066800" y="1219200"/>
          <a:ext cx="11353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843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DB675-142A-42B2-B3ED-3A2A5DAF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3062"/>
            <a:ext cx="7696200" cy="1143000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ea typeface="+mn-lt"/>
                <a:cs typeface="+mn-lt"/>
              </a:rPr>
              <a:t>Tools Use Independent Risk Factors To Quantify Risk of PONV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9DFE8-B24B-465A-8FC3-FA5E1CF3A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1214" y="2178844"/>
            <a:ext cx="3347386" cy="2971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2700" indent="0">
              <a:buNone/>
            </a:pPr>
            <a:r>
              <a:rPr lang="en-US" sz="3200" dirty="0">
                <a:ea typeface="+mn-lt"/>
                <a:cs typeface="+mn-lt"/>
              </a:rPr>
              <a:t>Children: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Surgery &gt; 30 min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Age greater than 3 yrs.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Strabismus surgery 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Personal/family history of PONV</a:t>
            </a:r>
          </a:p>
          <a:p>
            <a:pPr marL="746125" lvl="1" indent="-341313">
              <a:buFont typeface="System Font Regular"/>
              <a:buChar char="-"/>
            </a:pPr>
            <a:endParaRPr lang="en-US" sz="2600" dirty="0">
              <a:ea typeface="+mn-lt"/>
              <a:cs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67150" cy="4351338"/>
          </a:xfrm>
        </p:spPr>
        <p:txBody>
          <a:bodyPr>
            <a:normAutofit/>
          </a:bodyPr>
          <a:lstStyle/>
          <a:p>
            <a:pPr marL="12700" indent="0">
              <a:buNone/>
            </a:pPr>
            <a:r>
              <a:rPr lang="en-US" sz="3200" dirty="0">
                <a:ea typeface="+mn-lt"/>
                <a:cs typeface="+mn-lt"/>
              </a:rPr>
              <a:t>Adolescents: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Similar to adults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Female gender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Non-smoker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Personal/family history of PONV</a:t>
            </a:r>
          </a:p>
          <a:p>
            <a:pPr marL="298450" lvl="1" indent="-284163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Post-op narcotic use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1214" y="5634851"/>
            <a:ext cx="2358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Anesth</a:t>
            </a:r>
            <a:r>
              <a:rPr lang="en-US" sz="1200" dirty="0"/>
              <a:t> </a:t>
            </a:r>
            <a:r>
              <a:rPr lang="en-US" sz="1200" dirty="0" err="1"/>
              <a:t>Analg</a:t>
            </a:r>
            <a:r>
              <a:rPr lang="en-US" sz="1200" dirty="0"/>
              <a:t> 2014; 118(1): 85-113</a:t>
            </a:r>
          </a:p>
        </p:txBody>
      </p:sp>
    </p:spTree>
    <p:extLst>
      <p:ext uri="{BB962C8B-B14F-4D97-AF65-F5344CB8AC3E}">
        <p14:creationId xmlns:p14="http://schemas.microsoft.com/office/powerpoint/2010/main" val="1059333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981950" cy="935527"/>
          </a:xfrm>
        </p:spPr>
        <p:txBody>
          <a:bodyPr>
            <a:normAutofit/>
          </a:bodyPr>
          <a:lstStyle/>
          <a:p>
            <a:pPr algn="l"/>
            <a:r>
              <a:rPr lang="en-US" sz="4300" dirty="0"/>
              <a:t>Guidelines for PONV Prophylaxis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412426"/>
              </p:ext>
            </p:extLst>
          </p:nvPr>
        </p:nvGraphicFramePr>
        <p:xfrm>
          <a:off x="381000" y="1447800"/>
          <a:ext cx="8382000" cy="4038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3655720718"/>
                    </a:ext>
                  </a:extLst>
                </a:gridCol>
                <a:gridCol w="1790700">
                  <a:extLst>
                    <a:ext uri="{9D8B030D-6E8A-4147-A177-3AD203B41FA5}">
                      <a16:colId xmlns:a16="http://schemas.microsoft.com/office/drawing/2014/main" val="1806765309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8052408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146858744"/>
                    </a:ext>
                  </a:extLst>
                </a:gridCol>
              </a:tblGrid>
              <a:tr h="10803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Number of Risk Factors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Incidence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</a:rPr>
                        <a:t> of PONV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Risk Category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Prophylaxis Recommendation</a:t>
                      </a:r>
                    </a:p>
                  </a:txBody>
                  <a:tcPr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497659"/>
                  </a:ext>
                </a:extLst>
              </a:tr>
              <a:tr h="6259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0 -1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Very 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933539"/>
                  </a:ext>
                </a:extLst>
              </a:tr>
              <a:tr h="6259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Single Agent/None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3757038"/>
                  </a:ext>
                </a:extLst>
              </a:tr>
              <a:tr h="108039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Single Agent or Dual Therapy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4121761"/>
                  </a:ext>
                </a:extLst>
              </a:tr>
              <a:tr h="6259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High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Dual Therapy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886228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92870" y="6276201"/>
            <a:ext cx="2358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Anesth Analg 2007; 105(6):1592-7</a:t>
            </a:r>
          </a:p>
        </p:txBody>
      </p:sp>
    </p:spTree>
    <p:extLst>
      <p:ext uri="{BB962C8B-B14F-4D97-AF65-F5344CB8AC3E}">
        <p14:creationId xmlns:p14="http://schemas.microsoft.com/office/powerpoint/2010/main" val="3874874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Clinical Application: </a:t>
            </a:r>
            <a:br>
              <a:rPr lang="en-US" dirty="0"/>
            </a:br>
            <a:r>
              <a:rPr lang="en-US" dirty="0"/>
              <a:t>Risk factor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77099" cy="223462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dirty="0"/>
              <a:t>Case 1: </a:t>
            </a:r>
          </a:p>
          <a:p>
            <a:r>
              <a:rPr lang="en-US" sz="3200" dirty="0"/>
              <a:t>3 yr. boy for elbow fracture fixation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No significant medical history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No previous personal or close family anesthetic exposure</a:t>
            </a:r>
          </a:p>
          <a:p>
            <a:pPr marL="0" indent="0">
              <a:buNone/>
            </a:pPr>
            <a:r>
              <a:rPr lang="en-US" sz="2400" dirty="0"/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3867150" cy="23236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800" dirty="0"/>
              <a:t>Case 2:</a:t>
            </a:r>
          </a:p>
          <a:p>
            <a:r>
              <a:rPr lang="en-US" sz="3200" dirty="0"/>
              <a:t>14 yr. girl for appendectomy</a:t>
            </a:r>
          </a:p>
          <a:p>
            <a:r>
              <a:rPr lang="en-US" sz="3200" dirty="0"/>
              <a:t>History significant for migraines and motion sickness</a:t>
            </a:r>
          </a:p>
          <a:p>
            <a:r>
              <a:rPr lang="en-US" sz="3200" dirty="0"/>
              <a:t>No previous anesthetic exposure</a:t>
            </a:r>
          </a:p>
          <a:p>
            <a:r>
              <a:rPr lang="en-US" sz="3200" dirty="0"/>
              <a:t>Family history of PONV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953000"/>
            <a:ext cx="7886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Identify independent PONV risk factors for each child for use in determining prophylaxis plan.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1" y="1676400"/>
            <a:ext cx="4157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Consider two children:</a:t>
            </a:r>
          </a:p>
        </p:txBody>
      </p:sp>
    </p:spTree>
    <p:extLst>
      <p:ext uri="{BB962C8B-B14F-4D97-AF65-F5344CB8AC3E}">
        <p14:creationId xmlns:p14="http://schemas.microsoft.com/office/powerpoint/2010/main" val="2990728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 of risk factors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997140"/>
              </p:ext>
            </p:extLst>
          </p:nvPr>
        </p:nvGraphicFramePr>
        <p:xfrm>
          <a:off x="1828800" y="1066800"/>
          <a:ext cx="75438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2422" y="1718370"/>
            <a:ext cx="27703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Multimodal approach to pain management decreases contribution of both pain and opioid use to PONV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6306363"/>
            <a:ext cx="31082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Current Pharm Design 2012; 18(37):6043-6052</a:t>
            </a:r>
          </a:p>
        </p:txBody>
      </p:sp>
    </p:spTree>
    <p:extLst>
      <p:ext uri="{BB962C8B-B14F-4D97-AF65-F5344CB8AC3E}">
        <p14:creationId xmlns:p14="http://schemas.microsoft.com/office/powerpoint/2010/main" val="197213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650907"/>
              </p:ext>
            </p:extLst>
          </p:nvPr>
        </p:nvGraphicFramePr>
        <p:xfrm>
          <a:off x="457200" y="304800"/>
          <a:ext cx="7277100" cy="5602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91292" y="5890303"/>
            <a:ext cx="2550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Anaesthesia</a:t>
            </a:r>
            <a:r>
              <a:rPr lang="en-US" sz="1200" dirty="0"/>
              <a:t> 2019; 74(1):83-88</a:t>
            </a:r>
          </a:p>
          <a:p>
            <a:r>
              <a:rPr lang="en-US" sz="1200" dirty="0"/>
              <a:t>Pediatric </a:t>
            </a:r>
            <a:r>
              <a:rPr lang="en-US" sz="1200" dirty="0" err="1"/>
              <a:t>Anesth</a:t>
            </a:r>
            <a:r>
              <a:rPr lang="en-US" sz="1200" dirty="0"/>
              <a:t> 2017; 27(8): 810-815</a:t>
            </a:r>
          </a:p>
        </p:txBody>
      </p:sp>
    </p:spTree>
    <p:extLst>
      <p:ext uri="{BB962C8B-B14F-4D97-AF65-F5344CB8AC3E}">
        <p14:creationId xmlns:p14="http://schemas.microsoft.com/office/powerpoint/2010/main" val="499550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018760"/>
              </p:ext>
            </p:extLst>
          </p:nvPr>
        </p:nvGraphicFramePr>
        <p:xfrm>
          <a:off x="3863254" y="722312"/>
          <a:ext cx="462915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50004" y="987425"/>
            <a:ext cx="3194200" cy="43434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Volatile anesthetic gases have a profound effect on early PONV in a dose dependent manner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 effect on late PONV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May be more effective to avoid use/reduce exposure in patients most at risk for PONV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67200" y="5330825"/>
            <a:ext cx="45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/>
              <a:t>*Also has direct effect on N/V through 5HT3 inhibition</a:t>
            </a:r>
          </a:p>
          <a:p>
            <a:r>
              <a:rPr lang="en-US" sz="1400" dirty="0"/>
              <a:t>**Also have direct effect on N/V through </a:t>
            </a:r>
            <a:r>
              <a:rPr lang="en-US" sz="1400" dirty="0" err="1"/>
              <a:t>sympatholysis</a:t>
            </a:r>
            <a:r>
              <a:rPr lang="en-US" sz="1400" dirty="0"/>
              <a:t>, analgesic sparing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02334" y="6324600"/>
            <a:ext cx="2529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British J </a:t>
            </a:r>
            <a:r>
              <a:rPr lang="en-US" sz="1200" dirty="0" err="1"/>
              <a:t>Anaesth</a:t>
            </a:r>
            <a:r>
              <a:rPr lang="en-US" sz="1200" dirty="0"/>
              <a:t> 2002; 88(5):659-668</a:t>
            </a:r>
          </a:p>
        </p:txBody>
      </p:sp>
    </p:spTree>
    <p:extLst>
      <p:ext uri="{BB962C8B-B14F-4D97-AF65-F5344CB8AC3E}">
        <p14:creationId xmlns:p14="http://schemas.microsoft.com/office/powerpoint/2010/main" val="3042051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Nitrous Oxide and PONV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58150" cy="4557712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Multiple studies in adults on the contribution of N2O to PONV:</a:t>
            </a:r>
          </a:p>
          <a:p>
            <a:pPr lvl="1"/>
            <a:r>
              <a:rPr lang="en-US" sz="2600" dirty="0"/>
              <a:t>Low impact with short (&lt;1 hr.) exposure</a:t>
            </a:r>
          </a:p>
          <a:p>
            <a:pPr lvl="1"/>
            <a:r>
              <a:rPr lang="en-US" sz="2600" dirty="0"/>
              <a:t>Higher impact in patients with higher PONV risk and in longer cases</a:t>
            </a:r>
          </a:p>
          <a:p>
            <a:r>
              <a:rPr lang="en-US" sz="3000" dirty="0"/>
              <a:t>Studies specifically in children:</a:t>
            </a:r>
          </a:p>
          <a:p>
            <a:pPr lvl="1"/>
            <a:r>
              <a:rPr lang="en-US" sz="2600" dirty="0"/>
              <a:t>Short but highly emetogenic surgeries (tonsillectomy, strabismus surgery)</a:t>
            </a:r>
          </a:p>
          <a:p>
            <a:pPr lvl="1"/>
            <a:r>
              <a:rPr lang="en-US" sz="2600" dirty="0"/>
              <a:t>Minimal impact on PONV</a:t>
            </a:r>
          </a:p>
          <a:p>
            <a:r>
              <a:rPr lang="en-US" sz="3000" dirty="0"/>
              <a:t>Consider avoidance/minimizing exposure in long cases, patients at highest risk of PONV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3177" y="6352401"/>
            <a:ext cx="27456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Anesthesiology 2014; 120(5):1137-1145</a:t>
            </a:r>
          </a:p>
        </p:txBody>
      </p:sp>
    </p:spTree>
    <p:extLst>
      <p:ext uri="{BB962C8B-B14F-4D97-AF65-F5344CB8AC3E}">
        <p14:creationId xmlns:p14="http://schemas.microsoft.com/office/powerpoint/2010/main" val="1386554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285332"/>
            <a:ext cx="7871791" cy="123866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Non-pharmacologic Approaches to PONV Prophylaxis - Acustimulation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806606"/>
            <a:ext cx="2381250" cy="2381250"/>
          </a:xfrm>
        </p:spPr>
      </p:pic>
      <p:sp>
        <p:nvSpPr>
          <p:cNvPr id="6" name="Rectangle 5"/>
          <p:cNvSpPr/>
          <p:nvPr/>
        </p:nvSpPr>
        <p:spPr>
          <a:xfrm>
            <a:off x="380999" y="1752600"/>
            <a:ext cx="48196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/>
            <a:r>
              <a:rPr lang="en-US" sz="2400" dirty="0"/>
              <a:t>Pericardium 6 acupuncture point</a:t>
            </a:r>
          </a:p>
          <a:p>
            <a:pPr marL="287338" indent="-287338"/>
            <a:r>
              <a:rPr lang="en-US" sz="2400" dirty="0"/>
              <a:t>Located 4 cm proximal to the wrist crease  between the tendons of the palmaris longus and flexor carpi radialis muscles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679" y="3200400"/>
            <a:ext cx="39590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/>
            <a:r>
              <a:rPr lang="en-US" sz="2800" dirty="0"/>
              <a:t>Invasive forms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Traditional acupuncture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Electroacupunture</a:t>
            </a:r>
          </a:p>
          <a:p>
            <a:pPr marL="287338" indent="-287338"/>
            <a:r>
              <a:rPr lang="en-US" sz="2800" dirty="0"/>
              <a:t>Noninvasive forms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TENS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Acupressure (wristbands)</a:t>
            </a:r>
          </a:p>
        </p:txBody>
      </p:sp>
    </p:spTree>
    <p:extLst>
      <p:ext uri="{BB962C8B-B14F-4D97-AF65-F5344CB8AC3E}">
        <p14:creationId xmlns:p14="http://schemas.microsoft.com/office/powerpoint/2010/main" val="227110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7886700" cy="5181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/>
              <a:t>Mechanism not clearly understood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Influence on transmission in the dorsal horn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Influence on release of endogenous opioids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Inhibit gastric acid secretion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Normalize gastric dysrhythmia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Efficacy of all forms similar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Not apparently dependent on timing (can be done before or after induction or in PACU)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Analogous to ondansetron and dexamethasone in both children and adults</a:t>
            </a:r>
          </a:p>
          <a:p>
            <a:pPr marL="0" indent="0">
              <a:buNone/>
            </a:pPr>
            <a:r>
              <a:rPr lang="en-US" sz="2800" dirty="0"/>
              <a:t>Non-invasive techniques may be simpler and more cost-effective</a:t>
            </a:r>
          </a:p>
          <a:p>
            <a:pPr marL="0" indent="0">
              <a:buNone/>
            </a:pPr>
            <a:r>
              <a:rPr lang="en-US" sz="2800" dirty="0"/>
              <a:t>Invasive forms require more training for proper technique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02974" y="5653349"/>
            <a:ext cx="622935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Br J </a:t>
            </a:r>
            <a:r>
              <a:rPr lang="en-US" sz="1200" dirty="0" err="1"/>
              <a:t>Anaesth</a:t>
            </a:r>
            <a:r>
              <a:rPr lang="en-US" sz="1200" dirty="0"/>
              <a:t> 2005; 95(1):77-81</a:t>
            </a:r>
          </a:p>
        </p:txBody>
      </p:sp>
    </p:spTree>
    <p:extLst>
      <p:ext uri="{BB962C8B-B14F-4D97-AF65-F5344CB8AC3E}">
        <p14:creationId xmlns:p14="http://schemas.microsoft.com/office/powerpoint/2010/main" val="3675560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543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Preferred Pharmacologic Prophylaxis of PONV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261565"/>
              </p:ext>
            </p:extLst>
          </p:nvPr>
        </p:nvGraphicFramePr>
        <p:xfrm>
          <a:off x="533400" y="14478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856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734025"/>
              </p:ext>
            </p:extLst>
          </p:nvPr>
        </p:nvGraphicFramePr>
        <p:xfrm>
          <a:off x="304800" y="990600"/>
          <a:ext cx="7848600" cy="4820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05000" y="5810934"/>
            <a:ext cx="647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*Increased bleeding after T&amp;A clinically unimportant</a:t>
            </a:r>
          </a:p>
        </p:txBody>
      </p:sp>
    </p:spTree>
    <p:extLst>
      <p:ext uri="{BB962C8B-B14F-4D97-AF65-F5344CB8AC3E}">
        <p14:creationId xmlns:p14="http://schemas.microsoft.com/office/powerpoint/2010/main" val="1782182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227610"/>
              </p:ext>
            </p:extLst>
          </p:nvPr>
        </p:nvGraphicFramePr>
        <p:xfrm>
          <a:off x="609600" y="1295400"/>
          <a:ext cx="7905750" cy="4881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8548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886700" cy="1325563"/>
          </a:xfrm>
        </p:spPr>
        <p:txBody>
          <a:bodyPr/>
          <a:lstStyle/>
          <a:p>
            <a:pPr algn="l"/>
            <a:r>
              <a:rPr lang="en-US" dirty="0"/>
              <a:t>No Evidence of Efficacy</a:t>
            </a:r>
          </a:p>
        </p:txBody>
      </p:sp>
      <p:sp>
        <p:nvSpPr>
          <p:cNvPr id="7" name="Curved Up Arrow 6"/>
          <p:cNvSpPr/>
          <p:nvPr/>
        </p:nvSpPr>
        <p:spPr>
          <a:xfrm flipH="1">
            <a:off x="3394527" y="2643831"/>
            <a:ext cx="836676" cy="50816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urved Up Arrow 7"/>
          <p:cNvSpPr/>
          <p:nvPr/>
        </p:nvSpPr>
        <p:spPr>
          <a:xfrm>
            <a:off x="5130082" y="2635513"/>
            <a:ext cx="786063" cy="50951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6119828" y="3618237"/>
            <a:ext cx="565564" cy="7589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>
            <a:off x="2489451" y="3594362"/>
            <a:ext cx="579120" cy="6827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Curved Down Arrow 10"/>
          <p:cNvSpPr/>
          <p:nvPr/>
        </p:nvSpPr>
        <p:spPr>
          <a:xfrm flipH="1">
            <a:off x="3394527" y="4367948"/>
            <a:ext cx="836676" cy="5029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4995512" y="4340292"/>
            <a:ext cx="804314" cy="49336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0" y="1975577"/>
            <a:ext cx="2068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Nicotine patch for non-smokers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6267" y="2121108"/>
            <a:ext cx="1984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Supplemental O</a:t>
            </a:r>
            <a:r>
              <a:rPr lang="en-US" sz="2000" baseline="-25000" dirty="0"/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9649" y="3632537"/>
            <a:ext cx="1885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 indent="-14288"/>
            <a:r>
              <a:rPr lang="en-US" sz="2000" dirty="0">
                <a:ea typeface="+mn-lt"/>
                <a:cs typeface="+mn-lt"/>
              </a:rPr>
              <a:t>Reducing or avoiding neostigmine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3864114"/>
            <a:ext cx="1657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8" indent="-14288"/>
            <a:r>
              <a:rPr lang="en-US" sz="2000" dirty="0">
                <a:ea typeface="+mn-lt"/>
                <a:cs typeface="+mn-lt"/>
              </a:rPr>
              <a:t>Proton pump inhibitors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62200" y="4892791"/>
            <a:ext cx="2270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+mn-lt"/>
                <a:cs typeface="+mn-lt"/>
              </a:rPr>
              <a:t>Cannabinoid extracts/analogues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05400" y="4880963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+mn-lt"/>
                <a:cs typeface="+mn-lt"/>
              </a:rPr>
              <a:t>Intraoperative gastric decompression*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1090482" y="5703757"/>
            <a:ext cx="693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*May  have some benefit if gastric distension or blood in stomach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394528" y="3378753"/>
            <a:ext cx="2396672" cy="7649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bg1"/>
                </a:solidFill>
                <a:effectLst/>
              </a:rPr>
              <a:t>PONV</a:t>
            </a:r>
          </a:p>
        </p:txBody>
      </p:sp>
    </p:spTree>
    <p:extLst>
      <p:ext uri="{BB962C8B-B14F-4D97-AF65-F5344CB8AC3E}">
        <p14:creationId xmlns:p14="http://schemas.microsoft.com/office/powerpoint/2010/main" val="4234226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78867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Clinical Application: Planning Your Anesthetic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95300" y="1828800"/>
            <a:ext cx="7886700" cy="4117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dirty="0"/>
              <a:t>Based on previous assessment of PONV risk </a:t>
            </a:r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  <a:p>
            <a:r>
              <a:rPr lang="en-US" dirty="0"/>
              <a:t>Develop an anesthetic plan for each child that addresses that risk.  </a:t>
            </a:r>
          </a:p>
          <a:p>
            <a:r>
              <a:rPr lang="en-US" dirty="0"/>
              <a:t>Consider:</a:t>
            </a:r>
          </a:p>
          <a:p>
            <a:pPr marL="641350" lvl="2" indent="-298450">
              <a:buFont typeface="System Font Regular"/>
              <a:buChar char="-"/>
            </a:pPr>
            <a:r>
              <a:rPr lang="en-US" sz="2400" dirty="0"/>
              <a:t>Risk factor mitigation</a:t>
            </a:r>
          </a:p>
          <a:p>
            <a:pPr marL="641350" lvl="2" indent="-298450">
              <a:buFont typeface="System Font Regular"/>
              <a:buChar char="-"/>
            </a:pPr>
            <a:r>
              <a:rPr lang="en-US" sz="2400" dirty="0"/>
              <a:t>Non-pharmacologic modalities</a:t>
            </a:r>
          </a:p>
          <a:p>
            <a:pPr marL="641350" lvl="2" indent="-298450">
              <a:buFont typeface="System Font Regular"/>
              <a:buChar char="-"/>
            </a:pPr>
            <a:r>
              <a:rPr lang="en-US" sz="2400" dirty="0"/>
              <a:t>Pharmacologic prophylaxis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0307" y="4953000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981200" y="2362200"/>
            <a:ext cx="4792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Case 1: 3 yr. boy with elbow fracture</a:t>
            </a:r>
          </a:p>
          <a:p>
            <a:r>
              <a:rPr lang="en-US" sz="2400" dirty="0"/>
              <a:t>Case 2: 14 yr. girl with appendicitis</a:t>
            </a:r>
          </a:p>
        </p:txBody>
      </p:sp>
    </p:spTree>
    <p:extLst>
      <p:ext uri="{BB962C8B-B14F-4D97-AF65-F5344CB8AC3E}">
        <p14:creationId xmlns:p14="http://schemas.microsoft.com/office/powerpoint/2010/main" val="2447618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415" y="304800"/>
            <a:ext cx="7418471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Rescue Management of PONV </a:t>
            </a:r>
            <a:br>
              <a:rPr lang="en-US" dirty="0"/>
            </a:br>
            <a:r>
              <a:rPr lang="en-US" dirty="0"/>
              <a:t>in PACU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876741"/>
              </p:ext>
            </p:extLst>
          </p:nvPr>
        </p:nvGraphicFramePr>
        <p:xfrm>
          <a:off x="636671" y="1447800"/>
          <a:ext cx="78867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1621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658634"/>
              </p:ext>
            </p:extLst>
          </p:nvPr>
        </p:nvGraphicFramePr>
        <p:xfrm>
          <a:off x="457200" y="1600200"/>
          <a:ext cx="8229600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1773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692746"/>
              </p:ext>
            </p:extLst>
          </p:nvPr>
        </p:nvGraphicFramePr>
        <p:xfrm>
          <a:off x="609600" y="1600200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9333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4964249"/>
              </p:ext>
            </p:extLst>
          </p:nvPr>
        </p:nvGraphicFramePr>
        <p:xfrm>
          <a:off x="457200" y="1600200"/>
          <a:ext cx="8229600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3155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780175"/>
              </p:ext>
            </p:extLst>
          </p:nvPr>
        </p:nvGraphicFramePr>
        <p:xfrm>
          <a:off x="457200" y="1600200"/>
          <a:ext cx="8229600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9113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8580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NOT Recommended For Pediatric 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8727"/>
            <a:ext cx="8153400" cy="42610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7020" indent="-287020"/>
            <a:r>
              <a:rPr lang="en-US" sz="2400" dirty="0"/>
              <a:t>Dolasetron</a:t>
            </a:r>
            <a:endParaRPr lang="en-US" sz="2400" dirty="0">
              <a:cs typeface="Calibri"/>
            </a:endParaRP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EKG changes including QT prolongation more common than in adults</a:t>
            </a:r>
            <a:endParaRPr lang="en-US" sz="2400" dirty="0">
              <a:cs typeface="Calibri"/>
            </a:endParaRPr>
          </a:p>
          <a:p>
            <a:pPr marL="287020" indent="-287020"/>
            <a:r>
              <a:rPr lang="en-US" sz="2400" dirty="0"/>
              <a:t>Proclorperazine, promethazine</a:t>
            </a:r>
            <a:endParaRPr lang="en-US" sz="2400" dirty="0">
              <a:cs typeface="Calibri"/>
            </a:endParaRPr>
          </a:p>
          <a:p>
            <a:pPr marL="641350" lvl="2" indent="-288925">
              <a:buFont typeface="System Font Regular"/>
              <a:buChar char="-"/>
            </a:pPr>
            <a:r>
              <a:rPr lang="en-US" sz="2400" dirty="0"/>
              <a:t>Efficacy low in children</a:t>
            </a:r>
          </a:p>
          <a:p>
            <a:pPr marL="641350" lvl="2" indent="-288925">
              <a:buFont typeface="System Font Regular"/>
              <a:buChar char="-"/>
            </a:pPr>
            <a:r>
              <a:rPr lang="en-US" sz="2400" dirty="0"/>
              <a:t>Side effects include extrapyramidal symptoms, neuroleptic syndrome, CNS depression, SVT</a:t>
            </a:r>
          </a:p>
          <a:p>
            <a:pPr marL="287020" indent="-287020"/>
            <a:r>
              <a:rPr lang="en-US" sz="2400" dirty="0"/>
              <a:t>Metoclopramide</a:t>
            </a:r>
            <a:endParaRPr lang="en-US" sz="2400" dirty="0">
              <a:cs typeface="Calibri"/>
            </a:endParaRP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Efficacy low in children</a:t>
            </a:r>
            <a:endParaRPr lang="en-US" sz="2400" dirty="0">
              <a:cs typeface="Calibri"/>
            </a:endParaRPr>
          </a:p>
          <a:p>
            <a:pPr marL="641350" lvl="1" indent="-288925">
              <a:buFont typeface="System Font Regular"/>
              <a:buChar char="-"/>
            </a:pPr>
            <a:r>
              <a:rPr lang="en-US" sz="2400" dirty="0"/>
              <a:t>Extrapyramidal effects more common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17856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8867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Alternative Modalities for Relief </a:t>
            </a:r>
            <a:br>
              <a:rPr lang="en-US" dirty="0"/>
            </a:br>
            <a:r>
              <a:rPr lang="en-US" dirty="0"/>
              <a:t>of PONV in PACU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04642"/>
            <a:ext cx="8147986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Aromatherapy</a:t>
            </a:r>
          </a:p>
          <a:p>
            <a:r>
              <a:rPr lang="en-US" sz="3000" dirty="0"/>
              <a:t>Isopropyl alcohol inhalation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600" dirty="0"/>
              <a:t>Ineffective for PONV prophylaxis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600" dirty="0"/>
              <a:t>May be effective for rescue nausea treatment </a:t>
            </a:r>
          </a:p>
          <a:p>
            <a:r>
              <a:rPr lang="en-US" sz="3000" dirty="0"/>
              <a:t>No other agents have yet shown convincing efficacy</a:t>
            </a:r>
          </a:p>
          <a:p>
            <a:pPr marL="0" indent="0">
              <a:buNone/>
            </a:pPr>
            <a:r>
              <a:rPr lang="en-US" sz="3500" dirty="0"/>
              <a:t>Distraction (</a:t>
            </a:r>
            <a:r>
              <a:rPr lang="en-US" sz="3000" dirty="0"/>
              <a:t>Music Therapy, TV/tablet</a:t>
            </a:r>
            <a:r>
              <a:rPr lang="en-US" sz="3500" dirty="0"/>
              <a:t>) or Biofeedback (</a:t>
            </a:r>
            <a:r>
              <a:rPr lang="en-US" sz="3000" dirty="0"/>
              <a:t>Controlled/guided breathing</a:t>
            </a:r>
            <a:r>
              <a:rPr lang="en-US" sz="3500" dirty="0"/>
              <a:t>)</a:t>
            </a:r>
            <a:endParaRPr lang="en-US" sz="3500" dirty="0">
              <a:cs typeface="Calibri"/>
            </a:endParaRPr>
          </a:p>
          <a:p>
            <a:pPr marL="641350" lvl="1" indent="-288925">
              <a:buFont typeface="System Font Regular"/>
              <a:buChar char="-"/>
            </a:pPr>
            <a:r>
              <a:rPr lang="en-US" sz="2600" dirty="0"/>
              <a:t>No evidence of direct effect on pediatric PONV</a:t>
            </a:r>
          </a:p>
          <a:p>
            <a:pPr marL="641350" lvl="1" indent="-288925">
              <a:buFont typeface="System Font Regular"/>
              <a:buChar char="-"/>
            </a:pPr>
            <a:r>
              <a:rPr lang="en-US" sz="2600" dirty="0"/>
              <a:t>May have secondary effect by reducing pain, anxiety and need for opioid analgesics in PACU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619233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7730" y="22860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PONV in PACU: Rescue Dosing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28650" y="2057400"/>
            <a:ext cx="2952750" cy="24415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Case 1: (3 </a:t>
            </a:r>
            <a:r>
              <a:rPr lang="en-US" dirty="0" err="1"/>
              <a:t>yr</a:t>
            </a:r>
            <a:r>
              <a:rPr lang="en-US" dirty="0"/>
              <a:t> boy) Child vomits when PO pain medicine is given in PACU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24400" y="2057400"/>
            <a:ext cx="2819400" cy="24415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Case 2: (14 </a:t>
            </a:r>
            <a:r>
              <a:rPr lang="en-US" dirty="0" err="1"/>
              <a:t>yr</a:t>
            </a:r>
            <a:r>
              <a:rPr lang="en-US" dirty="0"/>
              <a:t> girl) Patient is pale, diaphoretic and complaining of pain &amp; nausea in PACU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1911" y="4648200"/>
            <a:ext cx="7886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What can you do to relieve PONV presenting in PACU for each of these children?</a:t>
            </a:r>
          </a:p>
        </p:txBody>
      </p:sp>
    </p:spTree>
    <p:extLst>
      <p:ext uri="{BB962C8B-B14F-4D97-AF65-F5344CB8AC3E}">
        <p14:creationId xmlns:p14="http://schemas.microsoft.com/office/powerpoint/2010/main" val="305204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152400"/>
            <a:ext cx="790575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Summary of PONV Management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558768"/>
              </p:ext>
            </p:extLst>
          </p:nvPr>
        </p:nvGraphicFramePr>
        <p:xfrm>
          <a:off x="323850" y="1371600"/>
          <a:ext cx="821055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64103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287338" indent="-287338"/>
            <a:r>
              <a:rPr lang="en-US" sz="3200" dirty="0"/>
              <a:t>PONV is very common in children</a:t>
            </a:r>
          </a:p>
          <a:p>
            <a:pPr marL="287020" indent="-287020"/>
            <a:r>
              <a:rPr lang="en-US" sz="3200" dirty="0"/>
              <a:t>Risk factors are recognized and are somewhat different in children as opposed to adolescents (who are similar to adults)</a:t>
            </a:r>
            <a:endParaRPr lang="en-US" sz="3200" dirty="0">
              <a:cs typeface="Calibri"/>
            </a:endParaRPr>
          </a:p>
          <a:p>
            <a:pPr marL="287338" indent="-287338"/>
            <a:r>
              <a:rPr lang="en-US" sz="3200" dirty="0"/>
              <a:t>Prevention/treatment can include both changes in practice as well as pharmacologic intervention</a:t>
            </a:r>
          </a:p>
          <a:p>
            <a:pPr marL="287338" indent="-287338"/>
            <a:r>
              <a:rPr lang="en-US" sz="3200" dirty="0"/>
              <a:t>Prophylaxis is indicated when at least moderate risk is identified</a:t>
            </a:r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854075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914400"/>
            <a:ext cx="7753350" cy="5791200"/>
          </a:xfrm>
        </p:spPr>
        <p:txBody>
          <a:bodyPr>
            <a:noAutofit/>
          </a:bodyPr>
          <a:lstStyle/>
          <a:p>
            <a:pPr marL="352425" indent="-352425">
              <a:buFont typeface="+mj-lt"/>
              <a:buAutoNum type="arabicPeriod"/>
            </a:pPr>
            <a:r>
              <a:rPr lang="en-US" sz="1300" dirty="0"/>
              <a:t>Martin, S; Baines, D; Holtby, H and Carr, A. Guidelines on the Prevention of Post-operative Vomiting in Children. The Association of Paediatric Anaesthetists of Great Britian &amp; Ireland  Autumn 2016.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Horn, CC; Wallisch, WJ; Homanics, GE and Williams, JP. Pathophysiological and neurochemical mechanisms of postoperative nausea and vomiting. Eur J Pharmacol 2014;772:55-66. 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Gan, TJ et al. Consensus Guidelines for the Management of Postoperative Nausea and Vomiting. Anesth Analg 2014;118(1):85-113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Kranke, P; Eberhart, LH; Toker, H; Roewer, N; Wulf, H and Kiefer, P.  A prospective evaluation of the POVOC score for the prediction of postoperative vomiting in children.  Anesth Analg 2007;105(6):1592-1597 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Fawcett, WJ and Thomas, M. Pre-operative fasting in adults and children: clinical practice and guidelines. Anaesthesia 2019;74(1):83-88.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Ashok, V; Bala, I; Bharti, N; Jain, D and Sumujh, R. Effects of intraoperative liberal fluid therapy on postoperative nausea and vomiting in children-A randomized controlled trial. Paediatr Anaesth 2017;27(8):810-815. 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Coluzzi, F; Rocco, A; Mandatori, I and Mattia, C. Non-Analgesic Effects of Opioids: Opioid-induced Nausea and Vomiting: Mechanisms and Strategies for their Limitation. Current Pharmaceutical Design 2012;18(37):6043-6052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Apfel CC; Kranke P; Katz MH. Goepfert, C; Papenfuss, T; Rauch, S; Heineck, R; Greim, CA and Roewer, N. Volatile anaesthetics may be the main cause of early but not delayed postoperative vomiting: a randomized controlled trial of factorial design. Br J Anaesth 2002;88(5):659-668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Peyton, PJ and Wu, CY. Nitrous Oxide-related Postoperative Nausea and Vomiting Depends on Duration of Exposure. Anesthesiology 2014;120(5):1137-45</a:t>
            </a:r>
          </a:p>
          <a:p>
            <a:pPr marL="352425" indent="-352425">
              <a:buFont typeface="+mj-lt"/>
              <a:buAutoNum type="arabicPeriod"/>
            </a:pPr>
            <a:r>
              <a:rPr lang="en-US" sz="1300" dirty="0"/>
              <a:t>Rowbotham, DJ. Recent advances in the non-pharmacological management of postoperative nausea and vomiting. Br J Anaesth 2005;95(1):77-81</a:t>
            </a:r>
          </a:p>
          <a:p>
            <a:pPr marL="352425" indent="-352425">
              <a:buFont typeface="+mj-lt"/>
              <a:buAutoNum type="arabicPeriod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 GLOBAL PPT template 03-11-2019</Template>
  <TotalTime>7369</TotalTime>
  <Words>2070</Words>
  <Application>Microsoft Macintosh PowerPoint</Application>
  <PresentationFormat>On-screen Show (4:3)</PresentationFormat>
  <Paragraphs>370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Managing PONV  in Infants and Children</vt:lpstr>
      <vt:lpstr>Disclosures</vt:lpstr>
      <vt:lpstr>Learning Objectives:</vt:lpstr>
      <vt:lpstr>PONV: Background</vt:lpstr>
      <vt:lpstr>PONV: Pathways</vt:lpstr>
      <vt:lpstr>PONV: Targets</vt:lpstr>
      <vt:lpstr>PONV: Patient Factors</vt:lpstr>
      <vt:lpstr>PONV: Surgical Factors</vt:lpstr>
      <vt:lpstr>PONV: Anesthesia Factors</vt:lpstr>
      <vt:lpstr>Tools Use Independent Risk Factors To Quantify Risk of PONV</vt:lpstr>
      <vt:lpstr>Guidelines for PONV Prophylaxis</vt:lpstr>
      <vt:lpstr>Clinical Application:  Risk factor Assessment</vt:lpstr>
      <vt:lpstr>Mitigation of risk factors</vt:lpstr>
      <vt:lpstr>PowerPoint Presentation</vt:lpstr>
      <vt:lpstr>PowerPoint Presentation</vt:lpstr>
      <vt:lpstr>Nitrous Oxide and PONV</vt:lpstr>
      <vt:lpstr>Non-pharmacologic Approaches to PONV Prophylaxis - Acustimulation</vt:lpstr>
      <vt:lpstr>PowerPoint Presentation</vt:lpstr>
      <vt:lpstr>Preferred Pharmacologic Prophylaxis of PONV</vt:lpstr>
      <vt:lpstr>PowerPoint Presentation</vt:lpstr>
      <vt:lpstr>PowerPoint Presentation</vt:lpstr>
      <vt:lpstr>No Evidence of Efficacy</vt:lpstr>
      <vt:lpstr>Clinical Application: Planning Your Anesthetic</vt:lpstr>
      <vt:lpstr>Rescue Management of PONV  in PACU</vt:lpstr>
      <vt:lpstr>PowerPoint Presentation</vt:lpstr>
      <vt:lpstr>PowerPoint Presentation</vt:lpstr>
      <vt:lpstr>PowerPoint Presentation</vt:lpstr>
      <vt:lpstr>PowerPoint Presentation</vt:lpstr>
      <vt:lpstr>NOT Recommended For Pediatric Patients</vt:lpstr>
      <vt:lpstr>Alternative Modalities for Relief  of PONV in PACU</vt:lpstr>
      <vt:lpstr>PONV in PACU: Rescue Dosing</vt:lpstr>
      <vt:lpstr>Summary of PONV Management</vt:lpstr>
      <vt:lpstr>Conclusions:</vt:lpstr>
      <vt:lpstr>References:</vt:lpstr>
    </vt:vector>
  </TitlesOfParts>
  <Company>VCU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PONV in Infants and Children</dc:title>
  <dc:creator>Jeannette Kierce</dc:creator>
  <cp:lastModifiedBy>Infosino, Andrew</cp:lastModifiedBy>
  <cp:revision>553</cp:revision>
  <cp:lastPrinted>2020-01-22T17:54:32Z</cp:lastPrinted>
  <dcterms:created xsi:type="dcterms:W3CDTF">2019-05-16T17:48:39Z</dcterms:created>
  <dcterms:modified xsi:type="dcterms:W3CDTF">2022-01-25T20:51:23Z</dcterms:modified>
</cp:coreProperties>
</file>